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 id="2147483703" r:id="rId2"/>
  </p:sldMasterIdLst>
  <p:notesMasterIdLst>
    <p:notesMasterId r:id="rId14"/>
  </p:notesMasterIdLst>
  <p:sldIdLst>
    <p:sldId id="256" r:id="rId3"/>
    <p:sldId id="263" r:id="rId4"/>
    <p:sldId id="265" r:id="rId5"/>
    <p:sldId id="262" r:id="rId6"/>
    <p:sldId id="257" r:id="rId7"/>
    <p:sldId id="261" r:id="rId8"/>
    <p:sldId id="266" r:id="rId9"/>
    <p:sldId id="264" r:id="rId10"/>
    <p:sldId id="259" r:id="rId11"/>
    <p:sldId id="260"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98"/>
    <a:srgbClr val="D131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50"/>
    <p:restoredTop sz="94615"/>
  </p:normalViewPr>
  <p:slideViewPr>
    <p:cSldViewPr snapToGrid="0" snapToObjects="1" showGuides="1">
      <p:cViewPr>
        <p:scale>
          <a:sx n="110" d="100"/>
          <a:sy n="110" d="100"/>
        </p:scale>
        <p:origin x="1376" y="1840"/>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6ADC4-FA13-7D4B-AD63-771EC0B10066}" type="datetimeFigureOut">
              <a:rPr lang="en-US" smtClean="0"/>
              <a:t>11/28/16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B384F7-32A7-2B43-A7D3-AA20DDB308E2}" type="slidenum">
              <a:rPr lang="en-US" smtClean="0"/>
              <a:t>‹#›</a:t>
            </a:fld>
            <a:endParaRPr lang="en-US"/>
          </a:p>
        </p:txBody>
      </p:sp>
    </p:spTree>
    <p:extLst>
      <p:ext uri="{BB962C8B-B14F-4D97-AF65-F5344CB8AC3E}">
        <p14:creationId xmlns:p14="http://schemas.microsoft.com/office/powerpoint/2010/main" val="901745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Title Vertical">
    <p:spTree>
      <p:nvGrpSpPr>
        <p:cNvPr id="1" name=""/>
        <p:cNvGrpSpPr/>
        <p:nvPr/>
      </p:nvGrpSpPr>
      <p:grpSpPr>
        <a:xfrm>
          <a:off x="0" y="0"/>
          <a:ext cx="0" cy="0"/>
          <a:chOff x="0" y="0"/>
          <a:chExt cx="0" cy="0"/>
        </a:xfrm>
      </p:grpSpPr>
      <p:sp>
        <p:nvSpPr>
          <p:cNvPr id="5" name="Rectangle 4"/>
          <p:cNvSpPr/>
          <p:nvPr userDrawn="1"/>
        </p:nvSpPr>
        <p:spPr>
          <a:xfrm>
            <a:off x="1" y="2556163"/>
            <a:ext cx="12192000" cy="4301837"/>
          </a:xfrm>
          <a:prstGeom prst="rect">
            <a:avLst/>
          </a:prstGeom>
          <a:solidFill>
            <a:srgbClr val="004A98"/>
          </a:solidFill>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7" name="Rectangle 6"/>
          <p:cNvSpPr/>
          <p:nvPr userDrawn="1"/>
        </p:nvSpPr>
        <p:spPr>
          <a:xfrm>
            <a:off x="0" y="-87086"/>
            <a:ext cx="12192000" cy="1053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67680" y="323362"/>
            <a:ext cx="3721824" cy="1944032"/>
          </a:xfrm>
          <a:prstGeom prst="rect">
            <a:avLst/>
          </a:prstGeom>
        </p:spPr>
      </p:pic>
      <p:sp>
        <p:nvSpPr>
          <p:cNvPr id="6" name="Title 1"/>
          <p:cNvSpPr>
            <a:spLocks noGrp="1"/>
          </p:cNvSpPr>
          <p:nvPr>
            <p:ph type="title" hasCustomPrompt="1"/>
          </p:nvPr>
        </p:nvSpPr>
        <p:spPr>
          <a:xfrm>
            <a:off x="5756563" y="2733008"/>
            <a:ext cx="6309161" cy="1315290"/>
          </a:xfrm>
        </p:spPr>
        <p:txBody>
          <a:bodyPr anchor="t" anchorCtr="0"/>
          <a:lstStyle>
            <a:lvl1pPr algn="l">
              <a:defRPr>
                <a:solidFill>
                  <a:schemeClr val="bg1"/>
                </a:solidFill>
              </a:defRPr>
            </a:lvl1pPr>
          </a:lstStyle>
          <a:p>
            <a:r>
              <a:rPr lang="en-US" dirty="0" smtClean="0"/>
              <a:t>December Quarterly Board Meeting</a:t>
            </a:r>
            <a:endParaRPr lang="en-US" dirty="0"/>
          </a:p>
        </p:txBody>
      </p:sp>
      <p:sp>
        <p:nvSpPr>
          <p:cNvPr id="8" name="Subtitle 2"/>
          <p:cNvSpPr>
            <a:spLocks noGrp="1"/>
          </p:cNvSpPr>
          <p:nvPr>
            <p:ph type="subTitle" idx="1"/>
          </p:nvPr>
        </p:nvSpPr>
        <p:spPr>
          <a:xfrm>
            <a:off x="5756563" y="4322521"/>
            <a:ext cx="6309161" cy="239324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cxnSp>
        <p:nvCxnSpPr>
          <p:cNvPr id="3" name="Straight Connector 2"/>
          <p:cNvCxnSpPr/>
          <p:nvPr userDrawn="1"/>
        </p:nvCxnSpPr>
        <p:spPr>
          <a:xfrm>
            <a:off x="5892800" y="4175760"/>
            <a:ext cx="6172924" cy="10160"/>
          </a:xfrm>
          <a:prstGeom prst="line">
            <a:avLst/>
          </a:prstGeom>
          <a:ln>
            <a:gradFill flip="none" rotWithShape="1">
              <a:gsLst>
                <a:gs pos="79000">
                  <a:srgbClr val="004A98"/>
                </a:gs>
                <a:gs pos="34000">
                  <a:schemeClr val="accent1">
                    <a:lumMod val="45000"/>
                    <a:lumOff val="55000"/>
                  </a:schemeClr>
                </a:gs>
                <a:gs pos="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84C354-FECB-5948-A248-8700D7C56D1A}" type="slidenum">
              <a:rPr lang="en-US" smtClean="0"/>
              <a:t>‹#›</a:t>
            </a:fld>
            <a:endParaRPr lang="en-US"/>
          </a:p>
        </p:txBody>
      </p:sp>
    </p:spTree>
    <p:extLst>
      <p:ext uri="{BB962C8B-B14F-4D97-AF65-F5344CB8AC3E}">
        <p14:creationId xmlns:p14="http://schemas.microsoft.com/office/powerpoint/2010/main" val="16782313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02824"/>
            <a:ext cx="3932237" cy="1154575"/>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A684C354-FECB-5948-A248-8700D7C56D1A}" type="slidenum">
              <a:rPr lang="en-US" smtClean="0"/>
              <a:t>‹#›</a:t>
            </a:fld>
            <a:endParaRPr lang="en-US"/>
          </a:p>
        </p:txBody>
      </p:sp>
    </p:spTree>
    <p:extLst>
      <p:ext uri="{BB962C8B-B14F-4D97-AF65-F5344CB8AC3E}">
        <p14:creationId xmlns:p14="http://schemas.microsoft.com/office/powerpoint/2010/main" val="9838780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Mask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684C354-FECB-5948-A248-8700D7C56D1A}" type="slidenum">
              <a:rPr lang="en-US" smtClean="0"/>
              <a:pPr/>
              <a:t>‹#›</a:t>
            </a:fld>
            <a:endParaRPr lang="en-US"/>
          </a:p>
        </p:txBody>
      </p:sp>
      <p:sp>
        <p:nvSpPr>
          <p:cNvPr id="4" name="Picture Placeholder 18"/>
          <p:cNvSpPr>
            <a:spLocks noGrp="1"/>
          </p:cNvSpPr>
          <p:nvPr>
            <p:ph type="pic" sz="quarter" idx="11"/>
          </p:nvPr>
        </p:nvSpPr>
        <p:spPr>
          <a:xfrm>
            <a:off x="838200" y="1180578"/>
            <a:ext cx="4473877" cy="5123969"/>
          </a:xfrm>
          <a:custGeom>
            <a:avLst/>
            <a:gdLst>
              <a:gd name="connsiteX0" fmla="*/ 8955694 w 11724934"/>
              <a:gd name="connsiteY0" fmla="*/ 2976334 h 13428667"/>
              <a:gd name="connsiteX1" fmla="*/ 3330999 w 11724934"/>
              <a:gd name="connsiteY1" fmla="*/ 12125956 h 13428667"/>
              <a:gd name="connsiteX2" fmla="*/ 3074428 w 11724934"/>
              <a:gd name="connsiteY2" fmla="*/ 11690634 h 13428667"/>
              <a:gd name="connsiteX3" fmla="*/ 8133670 w 11724934"/>
              <a:gd name="connsiteY3" fmla="*/ 3460824 h 13428667"/>
              <a:gd name="connsiteX4" fmla="*/ 6613112 w 11724934"/>
              <a:gd name="connsiteY4" fmla="*/ 2045671 h 13428667"/>
              <a:gd name="connsiteX5" fmla="*/ 988418 w 11724934"/>
              <a:gd name="connsiteY5" fmla="*/ 11195294 h 13428667"/>
              <a:gd name="connsiteX6" fmla="*/ 731845 w 11724934"/>
              <a:gd name="connsiteY6" fmla="*/ 10759973 h 13428667"/>
              <a:gd name="connsiteX7" fmla="*/ 5791089 w 11724934"/>
              <a:gd name="connsiteY7" fmla="*/ 2530161 h 13428667"/>
              <a:gd name="connsiteX8" fmla="*/ 10347090 w 11724934"/>
              <a:gd name="connsiteY8" fmla="*/ 1955479 h 13428667"/>
              <a:gd name="connsiteX9" fmla="*/ 3290281 w 11724934"/>
              <a:gd name="connsiteY9" fmla="*/ 13428667 h 13428667"/>
              <a:gd name="connsiteX10" fmla="*/ 2991235 w 11724934"/>
              <a:gd name="connsiteY10" fmla="*/ 12921283 h 13428667"/>
              <a:gd name="connsiteX11" fmla="*/ 9388443 w 11724934"/>
              <a:gd name="connsiteY11" fmla="*/ 2520493 h 13428667"/>
              <a:gd name="connsiteX12" fmla="*/ 9016568 w 11724934"/>
              <a:gd name="connsiteY12" fmla="*/ 1717422 h 13428667"/>
              <a:gd name="connsiteX13" fmla="*/ 3391873 w 11724934"/>
              <a:gd name="connsiteY13" fmla="*/ 10867044 h 13428667"/>
              <a:gd name="connsiteX14" fmla="*/ 3135302 w 11724934"/>
              <a:gd name="connsiteY14" fmla="*/ 10431723 h 13428667"/>
              <a:gd name="connsiteX15" fmla="*/ 8194543 w 11724934"/>
              <a:gd name="connsiteY15" fmla="*/ 2201912 h 13428667"/>
              <a:gd name="connsiteX16" fmla="*/ 8004509 w 11724934"/>
              <a:gd name="connsiteY16" fmla="*/ 1024816 h 13428667"/>
              <a:gd name="connsiteX17" fmla="*/ 947699 w 11724934"/>
              <a:gd name="connsiteY17" fmla="*/ 12498007 h 13428667"/>
              <a:gd name="connsiteX18" fmla="*/ 648653 w 11724934"/>
              <a:gd name="connsiteY18" fmla="*/ 11990622 h 13428667"/>
              <a:gd name="connsiteX19" fmla="*/ 7045862 w 11724934"/>
              <a:gd name="connsiteY19" fmla="*/ 1589830 h 13428667"/>
              <a:gd name="connsiteX20" fmla="*/ 11724934 w 11724934"/>
              <a:gd name="connsiteY20" fmla="*/ 930662 h 13428667"/>
              <a:gd name="connsiteX21" fmla="*/ 4668125 w 11724934"/>
              <a:gd name="connsiteY21" fmla="*/ 12403851 h 13428667"/>
              <a:gd name="connsiteX22" fmla="*/ 4369080 w 11724934"/>
              <a:gd name="connsiteY22" fmla="*/ 11896466 h 13428667"/>
              <a:gd name="connsiteX23" fmla="*/ 10766288 w 11724934"/>
              <a:gd name="connsiteY23" fmla="*/ 1495676 h 13428667"/>
              <a:gd name="connsiteX24" fmla="*/ 6673985 w 11724934"/>
              <a:gd name="connsiteY24" fmla="*/ 786761 h 13428667"/>
              <a:gd name="connsiteX25" fmla="*/ 1049293 w 11724934"/>
              <a:gd name="connsiteY25" fmla="*/ 9936384 h 13428667"/>
              <a:gd name="connsiteX26" fmla="*/ 792719 w 11724934"/>
              <a:gd name="connsiteY26" fmla="*/ 9501062 h 13428667"/>
              <a:gd name="connsiteX27" fmla="*/ 5851961 w 11724934"/>
              <a:gd name="connsiteY27" fmla="*/ 1271251 h 13428667"/>
              <a:gd name="connsiteX28" fmla="*/ 6440843 w 11724934"/>
              <a:gd name="connsiteY28" fmla="*/ 94156 h 13428667"/>
              <a:gd name="connsiteX29" fmla="*/ 278218 w 11724934"/>
              <a:gd name="connsiteY29" fmla="*/ 10053030 h 13428667"/>
              <a:gd name="connsiteX30" fmla="*/ 0 w 11724934"/>
              <a:gd name="connsiteY30" fmla="*/ 9580984 h 13428667"/>
              <a:gd name="connsiteX31" fmla="*/ 5543097 w 11724934"/>
              <a:gd name="connsiteY31" fmla="*/ 623276 h 13428667"/>
              <a:gd name="connsiteX32" fmla="*/ 9382354 w 11724934"/>
              <a:gd name="connsiteY32" fmla="*/ 0 h 13428667"/>
              <a:gd name="connsiteX33" fmla="*/ 2325545 w 11724934"/>
              <a:gd name="connsiteY33" fmla="*/ 11473190 h 13428667"/>
              <a:gd name="connsiteX34" fmla="*/ 2026498 w 11724934"/>
              <a:gd name="connsiteY34" fmla="*/ 10965805 h 13428667"/>
              <a:gd name="connsiteX35" fmla="*/ 8423706 w 11724934"/>
              <a:gd name="connsiteY35" fmla="*/ 565013 h 134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24934" h="13428667">
                <a:moveTo>
                  <a:pt x="8955694" y="2976334"/>
                </a:moveTo>
                <a:lnTo>
                  <a:pt x="3330999" y="12125956"/>
                </a:lnTo>
                <a:lnTo>
                  <a:pt x="3074428" y="11690634"/>
                </a:lnTo>
                <a:lnTo>
                  <a:pt x="8133670" y="3460824"/>
                </a:lnTo>
                <a:close/>
                <a:moveTo>
                  <a:pt x="6613112" y="2045671"/>
                </a:moveTo>
                <a:lnTo>
                  <a:pt x="988418" y="11195294"/>
                </a:lnTo>
                <a:lnTo>
                  <a:pt x="731845" y="10759973"/>
                </a:lnTo>
                <a:lnTo>
                  <a:pt x="5791089" y="2530161"/>
                </a:lnTo>
                <a:close/>
                <a:moveTo>
                  <a:pt x="10347090" y="1955479"/>
                </a:moveTo>
                <a:lnTo>
                  <a:pt x="3290281" y="13428667"/>
                </a:lnTo>
                <a:lnTo>
                  <a:pt x="2991235" y="12921283"/>
                </a:lnTo>
                <a:lnTo>
                  <a:pt x="9388443" y="2520493"/>
                </a:lnTo>
                <a:close/>
                <a:moveTo>
                  <a:pt x="9016568" y="1717422"/>
                </a:moveTo>
                <a:lnTo>
                  <a:pt x="3391873" y="10867044"/>
                </a:lnTo>
                <a:lnTo>
                  <a:pt x="3135302" y="10431723"/>
                </a:lnTo>
                <a:lnTo>
                  <a:pt x="8194543" y="2201912"/>
                </a:lnTo>
                <a:close/>
                <a:moveTo>
                  <a:pt x="8004509" y="1024816"/>
                </a:moveTo>
                <a:lnTo>
                  <a:pt x="947699" y="12498007"/>
                </a:lnTo>
                <a:lnTo>
                  <a:pt x="648653" y="11990622"/>
                </a:lnTo>
                <a:lnTo>
                  <a:pt x="7045862" y="1589830"/>
                </a:lnTo>
                <a:close/>
                <a:moveTo>
                  <a:pt x="11724934" y="930662"/>
                </a:moveTo>
                <a:lnTo>
                  <a:pt x="4668125" y="12403851"/>
                </a:lnTo>
                <a:lnTo>
                  <a:pt x="4369080" y="11896466"/>
                </a:lnTo>
                <a:lnTo>
                  <a:pt x="10766288" y="1495676"/>
                </a:lnTo>
                <a:close/>
                <a:moveTo>
                  <a:pt x="6673985" y="786761"/>
                </a:moveTo>
                <a:lnTo>
                  <a:pt x="1049293" y="9936384"/>
                </a:lnTo>
                <a:lnTo>
                  <a:pt x="792719" y="9501062"/>
                </a:lnTo>
                <a:lnTo>
                  <a:pt x="5851961" y="1271251"/>
                </a:lnTo>
                <a:close/>
                <a:moveTo>
                  <a:pt x="6440843" y="94156"/>
                </a:moveTo>
                <a:lnTo>
                  <a:pt x="278218" y="10053030"/>
                </a:lnTo>
                <a:lnTo>
                  <a:pt x="0" y="9580984"/>
                </a:lnTo>
                <a:lnTo>
                  <a:pt x="5543097" y="623276"/>
                </a:lnTo>
                <a:close/>
                <a:moveTo>
                  <a:pt x="9382354" y="0"/>
                </a:moveTo>
                <a:lnTo>
                  <a:pt x="2325545" y="11473190"/>
                </a:lnTo>
                <a:lnTo>
                  <a:pt x="2026498" y="10965805"/>
                </a:lnTo>
                <a:lnTo>
                  <a:pt x="8423706" y="565013"/>
                </a:lnTo>
                <a:close/>
              </a:path>
            </a:pathLst>
          </a:custGeom>
        </p:spPr>
        <p:txBody>
          <a:bodyPr wrap="square">
            <a:noAutofit/>
          </a:bodyPr>
          <a:lstStyle>
            <a:lvl1pPr>
              <a:defRPr sz="2800"/>
            </a:lvl1pPr>
          </a:lstStyle>
          <a:p>
            <a:endParaRPr lang="en-US"/>
          </a:p>
        </p:txBody>
      </p:sp>
      <p:sp>
        <p:nvSpPr>
          <p:cNvPr id="5" name="Title 1"/>
          <p:cNvSpPr>
            <a:spLocks noGrp="1"/>
          </p:cNvSpPr>
          <p:nvPr>
            <p:ph type="title"/>
          </p:nvPr>
        </p:nvSpPr>
        <p:spPr>
          <a:xfrm>
            <a:off x="5652420" y="892759"/>
            <a:ext cx="6106443" cy="1600200"/>
          </a:xfrm>
        </p:spPr>
        <p:txBody>
          <a:bodyPr anchor="b"/>
          <a:lstStyle>
            <a:lvl1pPr>
              <a:defRPr sz="3200"/>
            </a:lvl1pPr>
          </a:lstStyle>
          <a:p>
            <a:r>
              <a:rPr lang="en-US" smtClean="0"/>
              <a:t>Click to edit Master title style</a:t>
            </a:r>
            <a:endParaRPr lang="en-US"/>
          </a:p>
        </p:txBody>
      </p:sp>
      <p:sp>
        <p:nvSpPr>
          <p:cNvPr id="6" name="Text Placeholder 3"/>
          <p:cNvSpPr>
            <a:spLocks noGrp="1"/>
          </p:cNvSpPr>
          <p:nvPr>
            <p:ph type="body" sz="half" idx="2"/>
          </p:nvPr>
        </p:nvSpPr>
        <p:spPr>
          <a:xfrm>
            <a:off x="5652420" y="2492959"/>
            <a:ext cx="61064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8170207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Mask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684C354-FECB-5948-A248-8700D7C56D1A}" type="slidenum">
              <a:rPr lang="en-US" smtClean="0"/>
              <a:pPr/>
              <a:t>‹#›</a:t>
            </a:fld>
            <a:endParaRPr lang="en-US"/>
          </a:p>
        </p:txBody>
      </p:sp>
      <p:sp>
        <p:nvSpPr>
          <p:cNvPr id="5" name="Title 1"/>
          <p:cNvSpPr>
            <a:spLocks noGrp="1"/>
          </p:cNvSpPr>
          <p:nvPr>
            <p:ph type="title"/>
          </p:nvPr>
        </p:nvSpPr>
        <p:spPr>
          <a:xfrm>
            <a:off x="5652420" y="892759"/>
            <a:ext cx="6106443" cy="1600200"/>
          </a:xfrm>
        </p:spPr>
        <p:txBody>
          <a:bodyPr anchor="b"/>
          <a:lstStyle>
            <a:lvl1pPr>
              <a:defRPr sz="3200"/>
            </a:lvl1pPr>
          </a:lstStyle>
          <a:p>
            <a:r>
              <a:rPr lang="en-US" smtClean="0"/>
              <a:t>Click to edit Master title style</a:t>
            </a:r>
            <a:endParaRPr lang="en-US"/>
          </a:p>
        </p:txBody>
      </p:sp>
      <p:sp>
        <p:nvSpPr>
          <p:cNvPr id="6" name="Text Placeholder 3"/>
          <p:cNvSpPr>
            <a:spLocks noGrp="1"/>
          </p:cNvSpPr>
          <p:nvPr>
            <p:ph type="body" sz="half" idx="2"/>
          </p:nvPr>
        </p:nvSpPr>
        <p:spPr>
          <a:xfrm>
            <a:off x="5652420" y="2492959"/>
            <a:ext cx="61064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2" name="Picture Placeholder 18"/>
          <p:cNvSpPr>
            <a:spLocks noGrp="1"/>
          </p:cNvSpPr>
          <p:nvPr>
            <p:ph type="pic" sz="quarter" idx="11"/>
          </p:nvPr>
        </p:nvSpPr>
        <p:spPr>
          <a:xfrm>
            <a:off x="658318" y="1480382"/>
            <a:ext cx="4473877" cy="4155920"/>
          </a:xfrm>
          <a:prstGeom prst="wedgeRectCallout">
            <a:avLst/>
          </a:prstGeom>
        </p:spPr>
        <p:txBody>
          <a:bodyPr wrap="square">
            <a:noAutofit/>
          </a:bodyPr>
          <a:lstStyle>
            <a:lvl1pPr>
              <a:defRPr sz="2800"/>
            </a:lvl1pPr>
          </a:lstStyle>
          <a:p>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Mask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684C354-FECB-5948-A248-8700D7C56D1A}" type="slidenum">
              <a:rPr lang="en-US" smtClean="0"/>
              <a:pPr/>
              <a:t>‹#›</a:t>
            </a:fld>
            <a:endParaRPr lang="en-US"/>
          </a:p>
        </p:txBody>
      </p:sp>
      <p:sp>
        <p:nvSpPr>
          <p:cNvPr id="5" name="Title 1"/>
          <p:cNvSpPr>
            <a:spLocks noGrp="1"/>
          </p:cNvSpPr>
          <p:nvPr>
            <p:ph type="title"/>
          </p:nvPr>
        </p:nvSpPr>
        <p:spPr>
          <a:xfrm>
            <a:off x="5652420" y="892759"/>
            <a:ext cx="6106443" cy="1600200"/>
          </a:xfrm>
        </p:spPr>
        <p:txBody>
          <a:bodyPr anchor="b"/>
          <a:lstStyle>
            <a:lvl1pPr>
              <a:defRPr sz="3200"/>
            </a:lvl1pPr>
          </a:lstStyle>
          <a:p>
            <a:r>
              <a:rPr lang="en-US" smtClean="0"/>
              <a:t>Click to edit Master title style</a:t>
            </a:r>
            <a:endParaRPr lang="en-US"/>
          </a:p>
        </p:txBody>
      </p:sp>
      <p:sp>
        <p:nvSpPr>
          <p:cNvPr id="6" name="Text Placeholder 3"/>
          <p:cNvSpPr>
            <a:spLocks noGrp="1"/>
          </p:cNvSpPr>
          <p:nvPr>
            <p:ph type="body" sz="half" idx="2"/>
          </p:nvPr>
        </p:nvSpPr>
        <p:spPr>
          <a:xfrm>
            <a:off x="5652420" y="2492959"/>
            <a:ext cx="61064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2" name="Picture Placeholder 18"/>
          <p:cNvSpPr>
            <a:spLocks noGrp="1"/>
          </p:cNvSpPr>
          <p:nvPr>
            <p:ph type="pic" sz="quarter" idx="11"/>
          </p:nvPr>
        </p:nvSpPr>
        <p:spPr>
          <a:xfrm>
            <a:off x="838200" y="1180578"/>
            <a:ext cx="4473877" cy="5123969"/>
          </a:xfrm>
          <a:prstGeom prst="cube">
            <a:avLst/>
          </a:prstGeom>
        </p:spPr>
        <p:txBody>
          <a:bodyPr wrap="square">
            <a:noAutofit/>
          </a:bodyPr>
          <a:lstStyle>
            <a:lvl1pPr>
              <a:defRPr sz="2800"/>
            </a:lvl1pPr>
          </a:lstStyle>
          <a:p>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Rectangle 1"/>
          <p:cNvSpPr/>
          <p:nvPr userDrawn="1"/>
        </p:nvSpPr>
        <p:spPr>
          <a:xfrm>
            <a:off x="0" y="0"/>
            <a:ext cx="12192000" cy="6858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
          <p:cNvSpPr>
            <a:spLocks noGrp="1"/>
          </p:cNvSpPr>
          <p:nvPr>
            <p:ph type="pic" sz="quarter" idx="10"/>
          </p:nvPr>
        </p:nvSpPr>
        <p:spPr>
          <a:xfrm>
            <a:off x="1" y="1"/>
            <a:ext cx="5306786" cy="6858000"/>
          </a:xfrm>
          <a:noFill/>
        </p:spPr>
      </p:sp>
      <p:sp>
        <p:nvSpPr>
          <p:cNvPr id="10" name="Title 1"/>
          <p:cNvSpPr>
            <a:spLocks noGrp="1"/>
          </p:cNvSpPr>
          <p:nvPr>
            <p:ph type="title"/>
          </p:nvPr>
        </p:nvSpPr>
        <p:spPr>
          <a:xfrm>
            <a:off x="5471749" y="981856"/>
            <a:ext cx="6415451" cy="1600200"/>
          </a:xfrm>
        </p:spPr>
        <p:txBody>
          <a:bodyPr anchor="b"/>
          <a:lstStyle>
            <a:lvl1pPr>
              <a:defRPr sz="3200"/>
            </a:lvl1pPr>
          </a:lstStyle>
          <a:p>
            <a:r>
              <a:rPr lang="en-US" smtClean="0"/>
              <a:t>Click to edit Master title style</a:t>
            </a:r>
            <a:endParaRPr lang="en-US"/>
          </a:p>
        </p:txBody>
      </p:sp>
      <p:sp>
        <p:nvSpPr>
          <p:cNvPr id="11" name="Text Placeholder 3"/>
          <p:cNvSpPr>
            <a:spLocks noGrp="1"/>
          </p:cNvSpPr>
          <p:nvPr>
            <p:ph type="body" sz="half" idx="2"/>
          </p:nvPr>
        </p:nvSpPr>
        <p:spPr>
          <a:xfrm>
            <a:off x="5471749" y="2582056"/>
            <a:ext cx="641545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sp>
        <p:nvSpPr>
          <p:cNvPr id="9" name="Picture Placeholder 1"/>
          <p:cNvSpPr>
            <a:spLocks noGrp="1"/>
          </p:cNvSpPr>
          <p:nvPr>
            <p:ph type="pic" sz="quarter" idx="10"/>
          </p:nvPr>
        </p:nvSpPr>
        <p:spPr>
          <a:xfrm>
            <a:off x="6885214" y="0"/>
            <a:ext cx="5306786" cy="6858000"/>
          </a:xfrm>
          <a:solidFill>
            <a:schemeClr val="bg1"/>
          </a:solidFill>
        </p:spPr>
      </p:sp>
      <p:sp>
        <p:nvSpPr>
          <p:cNvPr id="5" name="Title 1"/>
          <p:cNvSpPr>
            <a:spLocks noGrp="1"/>
          </p:cNvSpPr>
          <p:nvPr>
            <p:ph type="title"/>
          </p:nvPr>
        </p:nvSpPr>
        <p:spPr>
          <a:xfrm>
            <a:off x="270162" y="981856"/>
            <a:ext cx="6415451" cy="1600200"/>
          </a:xfrm>
        </p:spPr>
        <p:txBody>
          <a:bodyPr anchor="b"/>
          <a:lstStyle>
            <a:lvl1pPr>
              <a:defRPr sz="3200"/>
            </a:lvl1pPr>
          </a:lstStyle>
          <a:p>
            <a:r>
              <a:rPr lang="en-US" dirty="0" smtClean="0"/>
              <a:t>Click to edit Master title style</a:t>
            </a:r>
            <a:endParaRPr lang="en-US" dirty="0"/>
          </a:p>
        </p:txBody>
      </p:sp>
      <p:sp>
        <p:nvSpPr>
          <p:cNvPr id="6" name="Text Placeholder 3"/>
          <p:cNvSpPr>
            <a:spLocks noGrp="1"/>
          </p:cNvSpPr>
          <p:nvPr>
            <p:ph type="body" sz="half" idx="2"/>
          </p:nvPr>
        </p:nvSpPr>
        <p:spPr>
          <a:xfrm>
            <a:off x="270162" y="2582056"/>
            <a:ext cx="641545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3">
    <p:spTree>
      <p:nvGrpSpPr>
        <p:cNvPr id="1" name=""/>
        <p:cNvGrpSpPr/>
        <p:nvPr/>
      </p:nvGrpSpPr>
      <p:grpSpPr>
        <a:xfrm>
          <a:off x="0" y="0"/>
          <a:ext cx="0" cy="0"/>
          <a:chOff x="0" y="0"/>
          <a:chExt cx="0" cy="0"/>
        </a:xfrm>
      </p:grpSpPr>
      <p:sp>
        <p:nvSpPr>
          <p:cNvPr id="2" name="Rectangle 1"/>
          <p:cNvSpPr/>
          <p:nvPr userDrawn="1"/>
        </p:nvSpPr>
        <p:spPr>
          <a:xfrm>
            <a:off x="0" y="0"/>
            <a:ext cx="12192000" cy="6858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
          <p:cNvSpPr>
            <a:spLocks noGrp="1"/>
          </p:cNvSpPr>
          <p:nvPr>
            <p:ph type="pic" sz="quarter" idx="10"/>
          </p:nvPr>
        </p:nvSpPr>
        <p:spPr>
          <a:xfrm>
            <a:off x="0" y="1"/>
            <a:ext cx="12191999" cy="3357796"/>
          </a:xfrm>
          <a:noFill/>
        </p:spPr>
      </p:sp>
      <p:sp>
        <p:nvSpPr>
          <p:cNvPr id="10" name="Title 1"/>
          <p:cNvSpPr>
            <a:spLocks noGrp="1"/>
          </p:cNvSpPr>
          <p:nvPr>
            <p:ph type="title"/>
          </p:nvPr>
        </p:nvSpPr>
        <p:spPr>
          <a:xfrm>
            <a:off x="255341" y="3552669"/>
            <a:ext cx="4901276" cy="3102964"/>
          </a:xfrm>
        </p:spPr>
        <p:txBody>
          <a:bodyPr anchor="t" anchorCtr="0"/>
          <a:lstStyle>
            <a:lvl1pPr>
              <a:defRPr sz="3200"/>
            </a:lvl1pPr>
          </a:lstStyle>
          <a:p>
            <a:r>
              <a:rPr lang="en-US" dirty="0" smtClean="0"/>
              <a:t>Click to edit Master title style</a:t>
            </a:r>
            <a:endParaRPr lang="en-US" dirty="0"/>
          </a:p>
        </p:txBody>
      </p:sp>
      <p:sp>
        <p:nvSpPr>
          <p:cNvPr id="11" name="Text Placeholder 3"/>
          <p:cNvSpPr>
            <a:spLocks noGrp="1"/>
          </p:cNvSpPr>
          <p:nvPr>
            <p:ph type="body" sz="half" idx="2"/>
          </p:nvPr>
        </p:nvSpPr>
        <p:spPr>
          <a:xfrm>
            <a:off x="5411958" y="3552669"/>
            <a:ext cx="6505221" cy="31029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Master">
    <p:spTree>
      <p:nvGrpSpPr>
        <p:cNvPr id="1" name=""/>
        <p:cNvGrpSpPr/>
        <p:nvPr/>
      </p:nvGrpSpPr>
      <p:grpSpPr>
        <a:xfrm>
          <a:off x="0" y="0"/>
          <a:ext cx="0" cy="0"/>
          <a:chOff x="0" y="0"/>
          <a:chExt cx="0" cy="0"/>
        </a:xfrm>
      </p:grpSpPr>
      <p:sp>
        <p:nvSpPr>
          <p:cNvPr id="10" name="Title 1"/>
          <p:cNvSpPr>
            <a:spLocks noGrp="1"/>
          </p:cNvSpPr>
          <p:nvPr>
            <p:ph type="title"/>
          </p:nvPr>
        </p:nvSpPr>
        <p:spPr>
          <a:xfrm>
            <a:off x="212994" y="850381"/>
            <a:ext cx="11766011" cy="561589"/>
          </a:xfrm>
        </p:spPr>
        <p:txBody>
          <a:bodyPr anchor="t" anchorCtr="0"/>
          <a:lstStyle>
            <a:lvl1pPr algn="ctr">
              <a:defRPr sz="3200"/>
            </a:lvl1pPr>
          </a:lstStyle>
          <a:p>
            <a:r>
              <a:rPr lang="en-US" dirty="0" smtClean="0"/>
              <a:t>Click to edit Master title style</a:t>
            </a:r>
            <a:endParaRPr lang="en-US" dirty="0"/>
          </a:p>
        </p:txBody>
      </p:sp>
      <p:sp>
        <p:nvSpPr>
          <p:cNvPr id="11" name="Text Placeholder 3"/>
          <p:cNvSpPr>
            <a:spLocks noGrp="1"/>
          </p:cNvSpPr>
          <p:nvPr>
            <p:ph type="body" sz="half" idx="2"/>
          </p:nvPr>
        </p:nvSpPr>
        <p:spPr>
          <a:xfrm>
            <a:off x="305242" y="1548375"/>
            <a:ext cx="11581513" cy="111810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grpSp>
        <p:nvGrpSpPr>
          <p:cNvPr id="23" name="Group 22"/>
          <p:cNvGrpSpPr/>
          <p:nvPr userDrawn="1"/>
        </p:nvGrpSpPr>
        <p:grpSpPr>
          <a:xfrm>
            <a:off x="978539" y="3129887"/>
            <a:ext cx="3359546" cy="2122597"/>
            <a:chOff x="5898415" y="1976415"/>
            <a:chExt cx="5654530" cy="3255020"/>
          </a:xfrm>
        </p:grpSpPr>
        <p:sp>
          <p:nvSpPr>
            <p:cNvPr id="24" name="Freeform 45"/>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5" name="Freeform 46"/>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6" name="Freeform 47"/>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7" name="Freeform 48"/>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8" name="Rectangle 50"/>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9" name="Freeform 51"/>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0" name="Rectangle 52"/>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1" name="Oval 54"/>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2" name="Oval 55"/>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3" name="Oval 56"/>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4" name="Oval 57"/>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5" name="Freeform 58"/>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grpSp>
      <p:sp>
        <p:nvSpPr>
          <p:cNvPr id="50" name="Picture Placeholder 1"/>
          <p:cNvSpPr>
            <a:spLocks noGrp="1"/>
          </p:cNvSpPr>
          <p:nvPr>
            <p:ph type="pic" sz="quarter" idx="24"/>
          </p:nvPr>
        </p:nvSpPr>
        <p:spPr>
          <a:xfrm>
            <a:off x="1402549" y="3268592"/>
            <a:ext cx="2524923" cy="1750617"/>
          </a:xfrm>
        </p:spPr>
      </p:sp>
      <p:grpSp>
        <p:nvGrpSpPr>
          <p:cNvPr id="108" name="Group 107"/>
          <p:cNvGrpSpPr/>
          <p:nvPr userDrawn="1"/>
        </p:nvGrpSpPr>
        <p:grpSpPr>
          <a:xfrm>
            <a:off x="4428056" y="3129887"/>
            <a:ext cx="3359546" cy="2122597"/>
            <a:chOff x="5898415" y="1976415"/>
            <a:chExt cx="5654530" cy="3255020"/>
          </a:xfrm>
        </p:grpSpPr>
        <p:sp>
          <p:nvSpPr>
            <p:cNvPr id="109" name="Freeform 45"/>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0" name="Freeform 46"/>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1" name="Freeform 47"/>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2" name="Freeform 48"/>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3" name="Rectangle 50"/>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4" name="Freeform 51"/>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5" name="Rectangle 52"/>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6" name="Oval 54"/>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7" name="Oval 55"/>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8" name="Oval 56"/>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9" name="Oval 57"/>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20" name="Freeform 58"/>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grpSp>
      <p:sp>
        <p:nvSpPr>
          <p:cNvPr id="121" name="Picture Placeholder 1"/>
          <p:cNvSpPr>
            <a:spLocks noGrp="1"/>
          </p:cNvSpPr>
          <p:nvPr>
            <p:ph type="pic" sz="quarter" idx="25"/>
          </p:nvPr>
        </p:nvSpPr>
        <p:spPr>
          <a:xfrm>
            <a:off x="4852066" y="3268592"/>
            <a:ext cx="2524923" cy="1750617"/>
          </a:xfrm>
        </p:spPr>
      </p:sp>
      <p:grpSp>
        <p:nvGrpSpPr>
          <p:cNvPr id="122" name="Group 121"/>
          <p:cNvGrpSpPr/>
          <p:nvPr userDrawn="1"/>
        </p:nvGrpSpPr>
        <p:grpSpPr>
          <a:xfrm>
            <a:off x="7877573" y="3140394"/>
            <a:ext cx="3359546" cy="2122597"/>
            <a:chOff x="5898415" y="1976415"/>
            <a:chExt cx="5654530" cy="3255020"/>
          </a:xfrm>
        </p:grpSpPr>
        <p:sp>
          <p:nvSpPr>
            <p:cNvPr id="123" name="Freeform 45"/>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24" name="Freeform 46"/>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25" name="Freeform 47"/>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26" name="Freeform 48"/>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27" name="Rectangle 50"/>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28" name="Freeform 51"/>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29" name="Rectangle 52"/>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30" name="Oval 54"/>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31" name="Oval 55"/>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32" name="Oval 56"/>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33" name="Oval 57"/>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34" name="Freeform 58"/>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grpSp>
      <p:sp>
        <p:nvSpPr>
          <p:cNvPr id="135" name="Picture Placeholder 1"/>
          <p:cNvSpPr>
            <a:spLocks noGrp="1"/>
          </p:cNvSpPr>
          <p:nvPr>
            <p:ph type="pic" sz="quarter" idx="26"/>
          </p:nvPr>
        </p:nvSpPr>
        <p:spPr>
          <a:xfrm>
            <a:off x="8301583" y="3279099"/>
            <a:ext cx="2524923" cy="1750617"/>
          </a:xfrm>
        </p:spPr>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ptop Detail">
    <p:spTree>
      <p:nvGrpSpPr>
        <p:cNvPr id="1" name=""/>
        <p:cNvGrpSpPr/>
        <p:nvPr/>
      </p:nvGrpSpPr>
      <p:grpSpPr>
        <a:xfrm>
          <a:off x="0" y="0"/>
          <a:ext cx="0" cy="0"/>
          <a:chOff x="0" y="0"/>
          <a:chExt cx="0" cy="0"/>
        </a:xfrm>
      </p:grpSpPr>
      <p:grpSp>
        <p:nvGrpSpPr>
          <p:cNvPr id="23" name="Group 22"/>
          <p:cNvGrpSpPr/>
          <p:nvPr userDrawn="1"/>
        </p:nvGrpSpPr>
        <p:grpSpPr>
          <a:xfrm>
            <a:off x="882844" y="781783"/>
            <a:ext cx="10026159" cy="5771542"/>
            <a:chOff x="5898415" y="1976415"/>
            <a:chExt cx="5654530" cy="3255020"/>
          </a:xfrm>
        </p:grpSpPr>
        <p:sp>
          <p:nvSpPr>
            <p:cNvPr id="24" name="Freeform 45"/>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5" name="Freeform 46"/>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6" name="Freeform 47"/>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7" name="Freeform 48"/>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8" name="Rectangle 50"/>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9" name="Freeform 51"/>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0" name="Rectangle 52"/>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1" name="Oval 54"/>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2" name="Oval 55"/>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3" name="Oval 56"/>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4" name="Oval 57"/>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5" name="Freeform 58"/>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grpSp>
      <p:sp>
        <p:nvSpPr>
          <p:cNvPr id="50" name="Picture Placeholder 1"/>
          <p:cNvSpPr>
            <a:spLocks noGrp="1"/>
          </p:cNvSpPr>
          <p:nvPr>
            <p:ph type="pic" sz="quarter" idx="24"/>
          </p:nvPr>
        </p:nvSpPr>
        <p:spPr>
          <a:xfrm>
            <a:off x="2176816" y="1153217"/>
            <a:ext cx="7535331" cy="4760095"/>
          </a:xfrm>
        </p:spPr>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ttention">
    <p:spTree>
      <p:nvGrpSpPr>
        <p:cNvPr id="1" name=""/>
        <p:cNvGrpSpPr/>
        <p:nvPr/>
      </p:nvGrpSpPr>
      <p:grpSpPr>
        <a:xfrm>
          <a:off x="0" y="0"/>
          <a:ext cx="0" cy="0"/>
          <a:chOff x="0" y="0"/>
          <a:chExt cx="0" cy="0"/>
        </a:xfrm>
      </p:grpSpPr>
      <p:sp>
        <p:nvSpPr>
          <p:cNvPr id="6" name="Rectangle 5"/>
          <p:cNvSpPr/>
          <p:nvPr userDrawn="1"/>
        </p:nvSpPr>
        <p:spPr>
          <a:xfrm>
            <a:off x="1" y="1"/>
            <a:ext cx="12192000" cy="6858000"/>
          </a:xfrm>
          <a:prstGeom prst="rect">
            <a:avLst/>
          </a:prstGeom>
          <a:solidFill>
            <a:srgbClr val="004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ctrTitle" hasCustomPrompt="1"/>
          </p:nvPr>
        </p:nvSpPr>
        <p:spPr>
          <a:xfrm>
            <a:off x="209861" y="479685"/>
            <a:ext cx="11812249" cy="3030278"/>
          </a:xfrm>
        </p:spPr>
        <p:txBody>
          <a:bodyPr anchor="ctr" anchorCtr="0"/>
          <a:lstStyle>
            <a:lvl1pPr algn="ctr">
              <a:defRPr sz="6000">
                <a:solidFill>
                  <a:schemeClr val="bg1"/>
                </a:solidFill>
              </a:defRPr>
            </a:lvl1pPr>
          </a:lstStyle>
          <a:p>
            <a:r>
              <a:rPr lang="en-US" dirty="0" smtClean="0"/>
              <a:t>CLICK TO EDIT MASTER TITLE STYLE</a:t>
            </a:r>
            <a:endParaRPr lang="en-US" dirty="0"/>
          </a:p>
        </p:txBody>
      </p:sp>
      <p:sp>
        <p:nvSpPr>
          <p:cNvPr id="13" name="Subtitle 2"/>
          <p:cNvSpPr>
            <a:spLocks noGrp="1"/>
          </p:cNvSpPr>
          <p:nvPr>
            <p:ph type="subTitle" idx="1"/>
          </p:nvPr>
        </p:nvSpPr>
        <p:spPr>
          <a:xfrm>
            <a:off x="209861" y="3602037"/>
            <a:ext cx="11812249" cy="302361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37470939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Detail 2">
    <p:spTree>
      <p:nvGrpSpPr>
        <p:cNvPr id="1" name=""/>
        <p:cNvGrpSpPr/>
        <p:nvPr/>
      </p:nvGrpSpPr>
      <p:grpSpPr>
        <a:xfrm>
          <a:off x="0" y="0"/>
          <a:ext cx="0" cy="0"/>
          <a:chOff x="0" y="0"/>
          <a:chExt cx="0" cy="0"/>
        </a:xfrm>
      </p:grpSpPr>
      <p:sp>
        <p:nvSpPr>
          <p:cNvPr id="16" name="Title 1"/>
          <p:cNvSpPr>
            <a:spLocks noGrp="1"/>
          </p:cNvSpPr>
          <p:nvPr>
            <p:ph type="title"/>
          </p:nvPr>
        </p:nvSpPr>
        <p:spPr>
          <a:xfrm>
            <a:off x="230367" y="1021787"/>
            <a:ext cx="6131223" cy="1600200"/>
          </a:xfrm>
        </p:spPr>
        <p:txBody>
          <a:bodyPr anchor="b"/>
          <a:lstStyle>
            <a:lvl1pPr>
              <a:defRPr sz="3200"/>
            </a:lvl1pPr>
          </a:lstStyle>
          <a:p>
            <a:r>
              <a:rPr lang="en-US" smtClean="0"/>
              <a:t>Click to edit Master title style</a:t>
            </a:r>
            <a:endParaRPr lang="en-US"/>
          </a:p>
        </p:txBody>
      </p:sp>
      <p:sp>
        <p:nvSpPr>
          <p:cNvPr id="17" name="Text Placeholder 3"/>
          <p:cNvSpPr>
            <a:spLocks noGrp="1"/>
          </p:cNvSpPr>
          <p:nvPr>
            <p:ph type="body" sz="half" idx="2"/>
          </p:nvPr>
        </p:nvSpPr>
        <p:spPr>
          <a:xfrm>
            <a:off x="230367" y="2621987"/>
            <a:ext cx="613122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grpSp>
        <p:nvGrpSpPr>
          <p:cNvPr id="18" name="Group 17"/>
          <p:cNvGrpSpPr/>
          <p:nvPr userDrawn="1"/>
        </p:nvGrpSpPr>
        <p:grpSpPr>
          <a:xfrm>
            <a:off x="6917273" y="1021787"/>
            <a:ext cx="7799832" cy="6256995"/>
            <a:chOff x="12304060" y="1166421"/>
            <a:chExt cx="8305292" cy="6662472"/>
          </a:xfrm>
        </p:grpSpPr>
        <p:sp>
          <p:nvSpPr>
            <p:cNvPr id="19" name="Freeform 5"/>
            <p:cNvSpPr>
              <a:spLocks/>
            </p:cNvSpPr>
            <p:nvPr/>
          </p:nvSpPr>
          <p:spPr bwMode="auto">
            <a:xfrm>
              <a:off x="12304060" y="1166421"/>
              <a:ext cx="8305292" cy="5020727"/>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sp>
          <p:nvSpPr>
            <p:cNvPr id="20" name="Freeform 7"/>
            <p:cNvSpPr>
              <a:spLocks noEditPoints="1"/>
            </p:cNvSpPr>
            <p:nvPr/>
          </p:nvSpPr>
          <p:spPr bwMode="auto">
            <a:xfrm>
              <a:off x="12627309" y="1507993"/>
              <a:ext cx="7658794" cy="4333911"/>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sp>
          <p:nvSpPr>
            <p:cNvPr id="21" name="Rectangle 8"/>
            <p:cNvSpPr>
              <a:spLocks noChangeArrowheads="1"/>
            </p:cNvSpPr>
            <p:nvPr/>
          </p:nvSpPr>
          <p:spPr bwMode="auto">
            <a:xfrm>
              <a:off x="12661894" y="1630076"/>
              <a:ext cx="7585329" cy="4260455"/>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grpSp>
          <p:nvGrpSpPr>
            <p:cNvPr id="22" name="Group 21"/>
            <p:cNvGrpSpPr/>
            <p:nvPr/>
          </p:nvGrpSpPr>
          <p:grpSpPr>
            <a:xfrm>
              <a:off x="16399771" y="1298642"/>
              <a:ext cx="113873" cy="121204"/>
              <a:chOff x="16399771" y="1298642"/>
              <a:chExt cx="113873" cy="121204"/>
            </a:xfrm>
            <a:solidFill>
              <a:schemeClr val="bg1">
                <a:lumMod val="65000"/>
              </a:schemeClr>
            </a:solidFill>
          </p:grpSpPr>
          <p:sp>
            <p:nvSpPr>
              <p:cNvPr id="39" name="Oval 11"/>
              <p:cNvSpPr>
                <a:spLocks noChangeArrowheads="1"/>
              </p:cNvSpPr>
              <p:nvPr/>
            </p:nvSpPr>
            <p:spPr bwMode="auto">
              <a:xfrm>
                <a:off x="16399771" y="1305988"/>
                <a:ext cx="113873" cy="11385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sp>
            <p:nvSpPr>
              <p:cNvPr id="40" name="Oval 12"/>
              <p:cNvSpPr>
                <a:spLocks noChangeArrowheads="1"/>
              </p:cNvSpPr>
              <p:nvPr/>
            </p:nvSpPr>
            <p:spPr bwMode="auto">
              <a:xfrm>
                <a:off x="16399771" y="1298642"/>
                <a:ext cx="113873" cy="11385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sp>
            <p:nvSpPr>
              <p:cNvPr id="41" name="Oval 13"/>
              <p:cNvSpPr>
                <a:spLocks noChangeArrowheads="1"/>
              </p:cNvSpPr>
              <p:nvPr/>
            </p:nvSpPr>
            <p:spPr bwMode="auto">
              <a:xfrm>
                <a:off x="16418136" y="1317007"/>
                <a:ext cx="77140" cy="7345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sp>
            <p:nvSpPr>
              <p:cNvPr id="42" name="Oval 14"/>
              <p:cNvSpPr>
                <a:spLocks noChangeArrowheads="1"/>
              </p:cNvSpPr>
              <p:nvPr/>
            </p:nvSpPr>
            <p:spPr bwMode="auto">
              <a:xfrm>
                <a:off x="16440176" y="1331698"/>
                <a:ext cx="36733" cy="44074"/>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sp>
            <p:nvSpPr>
              <p:cNvPr id="43" name="Oval 15"/>
              <p:cNvSpPr>
                <a:spLocks noChangeArrowheads="1"/>
              </p:cNvSpPr>
              <p:nvPr/>
            </p:nvSpPr>
            <p:spPr bwMode="auto">
              <a:xfrm>
                <a:off x="16451197" y="1350061"/>
                <a:ext cx="11021" cy="1102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grpSp>
        <p:sp>
          <p:nvSpPr>
            <p:cNvPr id="36" name="Freeform 17"/>
            <p:cNvSpPr>
              <a:spLocks/>
            </p:cNvSpPr>
            <p:nvPr/>
          </p:nvSpPr>
          <p:spPr bwMode="auto">
            <a:xfrm>
              <a:off x="12304060" y="6187148"/>
              <a:ext cx="8305292" cy="789654"/>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sp>
          <p:nvSpPr>
            <p:cNvPr id="37" name="Freeform 10"/>
            <p:cNvSpPr>
              <a:spLocks/>
            </p:cNvSpPr>
            <p:nvPr/>
          </p:nvSpPr>
          <p:spPr bwMode="auto">
            <a:xfrm>
              <a:off x="15029635" y="6862944"/>
              <a:ext cx="2821081" cy="965949"/>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sp>
          <p:nvSpPr>
            <p:cNvPr id="38" name="Freeform 16"/>
            <p:cNvSpPr>
              <a:spLocks/>
            </p:cNvSpPr>
            <p:nvPr/>
          </p:nvSpPr>
          <p:spPr bwMode="auto">
            <a:xfrm>
              <a:off x="15029635" y="6862944"/>
              <a:ext cx="2281109" cy="965949"/>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grpSp>
      <p:sp>
        <p:nvSpPr>
          <p:cNvPr id="44" name="Picture Placeholder 1"/>
          <p:cNvSpPr>
            <a:spLocks noGrp="1"/>
          </p:cNvSpPr>
          <p:nvPr>
            <p:ph type="pic" sz="quarter" idx="22"/>
          </p:nvPr>
        </p:nvSpPr>
        <p:spPr>
          <a:xfrm>
            <a:off x="7253329" y="1452196"/>
            <a:ext cx="7160200" cy="4006192"/>
          </a:xfrm>
        </p:spPr>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ne Master">
    <p:spTree>
      <p:nvGrpSpPr>
        <p:cNvPr id="1" name=""/>
        <p:cNvGrpSpPr/>
        <p:nvPr/>
      </p:nvGrpSpPr>
      <p:grpSpPr>
        <a:xfrm>
          <a:off x="0" y="0"/>
          <a:ext cx="0" cy="0"/>
          <a:chOff x="0" y="0"/>
          <a:chExt cx="0" cy="0"/>
        </a:xfrm>
      </p:grpSpPr>
      <p:pic>
        <p:nvPicPr>
          <p:cNvPr id="16" name="Picture 15" descr="iPhone6_mockup_front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3014" y="2551813"/>
            <a:ext cx="2623085" cy="4102987"/>
          </a:xfrm>
          <a:prstGeom prst="rect">
            <a:avLst/>
          </a:prstGeom>
        </p:spPr>
      </p:pic>
      <p:sp>
        <p:nvSpPr>
          <p:cNvPr id="17" name="Picture Placeholder 1"/>
          <p:cNvSpPr>
            <a:spLocks noGrp="1"/>
          </p:cNvSpPr>
          <p:nvPr>
            <p:ph type="pic" sz="quarter" idx="21"/>
          </p:nvPr>
        </p:nvSpPr>
        <p:spPr>
          <a:xfrm>
            <a:off x="1971716" y="3197224"/>
            <a:ext cx="1577974" cy="2797175"/>
          </a:xfrm>
        </p:spPr>
      </p:sp>
      <p:sp>
        <p:nvSpPr>
          <p:cNvPr id="39" name="Title 1"/>
          <p:cNvSpPr>
            <a:spLocks noGrp="1"/>
          </p:cNvSpPr>
          <p:nvPr>
            <p:ph type="title"/>
          </p:nvPr>
        </p:nvSpPr>
        <p:spPr>
          <a:xfrm>
            <a:off x="212994" y="850381"/>
            <a:ext cx="11766011" cy="561589"/>
          </a:xfrm>
        </p:spPr>
        <p:txBody>
          <a:bodyPr anchor="t" anchorCtr="0"/>
          <a:lstStyle>
            <a:lvl1pPr algn="ctr">
              <a:defRPr sz="3200"/>
            </a:lvl1pPr>
          </a:lstStyle>
          <a:p>
            <a:r>
              <a:rPr lang="en-US" dirty="0" smtClean="0"/>
              <a:t>Click to edit Master title style</a:t>
            </a:r>
            <a:endParaRPr lang="en-US" dirty="0"/>
          </a:p>
        </p:txBody>
      </p:sp>
      <p:sp>
        <p:nvSpPr>
          <p:cNvPr id="40" name="Text Placeholder 3"/>
          <p:cNvSpPr>
            <a:spLocks noGrp="1"/>
          </p:cNvSpPr>
          <p:nvPr>
            <p:ph type="body" sz="half" idx="2"/>
          </p:nvPr>
        </p:nvSpPr>
        <p:spPr>
          <a:xfrm>
            <a:off x="305242" y="1548375"/>
            <a:ext cx="11581513" cy="111810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pic>
        <p:nvPicPr>
          <p:cNvPr id="41" name="Picture 40" descr="iPhone6_mockup_front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9690" y="2551813"/>
            <a:ext cx="2623085" cy="4102987"/>
          </a:xfrm>
          <a:prstGeom prst="rect">
            <a:avLst/>
          </a:prstGeom>
        </p:spPr>
      </p:pic>
      <p:sp>
        <p:nvSpPr>
          <p:cNvPr id="42" name="Picture Placeholder 1"/>
          <p:cNvSpPr>
            <a:spLocks noGrp="1"/>
          </p:cNvSpPr>
          <p:nvPr>
            <p:ph type="pic" sz="quarter" idx="22"/>
          </p:nvPr>
        </p:nvSpPr>
        <p:spPr>
          <a:xfrm>
            <a:off x="4058392" y="3197224"/>
            <a:ext cx="1577974" cy="2797175"/>
          </a:xfrm>
        </p:spPr>
      </p:sp>
      <p:pic>
        <p:nvPicPr>
          <p:cNvPr id="43" name="Picture 42" descr="iPhone6_mockup_front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4073" y="2551813"/>
            <a:ext cx="2623085" cy="4102987"/>
          </a:xfrm>
          <a:prstGeom prst="rect">
            <a:avLst/>
          </a:prstGeom>
        </p:spPr>
      </p:pic>
      <p:sp>
        <p:nvSpPr>
          <p:cNvPr id="44" name="Picture Placeholder 1"/>
          <p:cNvSpPr>
            <a:spLocks noGrp="1"/>
          </p:cNvSpPr>
          <p:nvPr>
            <p:ph type="pic" sz="quarter" idx="23"/>
          </p:nvPr>
        </p:nvSpPr>
        <p:spPr>
          <a:xfrm>
            <a:off x="6172775" y="3197224"/>
            <a:ext cx="1577974" cy="2797175"/>
          </a:xfrm>
        </p:spPr>
      </p:sp>
      <p:pic>
        <p:nvPicPr>
          <p:cNvPr id="45" name="Picture 44" descr="iPhone6_mockup_front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6192" y="2551813"/>
            <a:ext cx="2623085" cy="4102987"/>
          </a:xfrm>
          <a:prstGeom prst="rect">
            <a:avLst/>
          </a:prstGeom>
        </p:spPr>
      </p:pic>
      <p:sp>
        <p:nvSpPr>
          <p:cNvPr id="46" name="Picture Placeholder 1"/>
          <p:cNvSpPr>
            <a:spLocks noGrp="1"/>
          </p:cNvSpPr>
          <p:nvPr>
            <p:ph type="pic" sz="quarter" idx="24"/>
          </p:nvPr>
        </p:nvSpPr>
        <p:spPr>
          <a:xfrm>
            <a:off x="8374894" y="3197224"/>
            <a:ext cx="1577974" cy="2797175"/>
          </a:xfrm>
        </p:spPr>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ne Detail">
    <p:spTree>
      <p:nvGrpSpPr>
        <p:cNvPr id="1" name=""/>
        <p:cNvGrpSpPr/>
        <p:nvPr/>
      </p:nvGrpSpPr>
      <p:grpSpPr>
        <a:xfrm>
          <a:off x="0" y="0"/>
          <a:ext cx="0" cy="0"/>
          <a:chOff x="0" y="0"/>
          <a:chExt cx="0" cy="0"/>
        </a:xfrm>
      </p:grpSpPr>
      <p:pic>
        <p:nvPicPr>
          <p:cNvPr id="16" name="Picture 15" descr="iPhone6_mockup_front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799" y="739564"/>
            <a:ext cx="3781677" cy="5915237"/>
          </a:xfrm>
          <a:prstGeom prst="rect">
            <a:avLst/>
          </a:prstGeom>
        </p:spPr>
      </p:pic>
      <p:sp>
        <p:nvSpPr>
          <p:cNvPr id="17" name="Picture Placeholder 1"/>
          <p:cNvSpPr>
            <a:spLocks noGrp="1"/>
          </p:cNvSpPr>
          <p:nvPr>
            <p:ph type="pic" sz="quarter" idx="21"/>
          </p:nvPr>
        </p:nvSpPr>
        <p:spPr>
          <a:xfrm>
            <a:off x="908719" y="1662223"/>
            <a:ext cx="2309402" cy="4058093"/>
          </a:xfrm>
        </p:spPr>
      </p:sp>
      <p:sp>
        <p:nvSpPr>
          <p:cNvPr id="18" name="Title 1"/>
          <p:cNvSpPr>
            <a:spLocks noGrp="1"/>
          </p:cNvSpPr>
          <p:nvPr>
            <p:ph type="title"/>
          </p:nvPr>
        </p:nvSpPr>
        <p:spPr>
          <a:xfrm>
            <a:off x="3730753" y="981856"/>
            <a:ext cx="8156448" cy="1600200"/>
          </a:xfrm>
        </p:spPr>
        <p:txBody>
          <a:bodyPr anchor="b"/>
          <a:lstStyle>
            <a:lvl1pPr>
              <a:defRPr sz="3200"/>
            </a:lvl1pPr>
          </a:lstStyle>
          <a:p>
            <a:r>
              <a:rPr lang="en-US" dirty="0" smtClean="0"/>
              <a:t>Click to edit Master title style</a:t>
            </a:r>
            <a:endParaRPr lang="en-US" dirty="0"/>
          </a:p>
        </p:txBody>
      </p:sp>
      <p:sp>
        <p:nvSpPr>
          <p:cNvPr id="19" name="Text Placeholder 3"/>
          <p:cNvSpPr>
            <a:spLocks noGrp="1"/>
          </p:cNvSpPr>
          <p:nvPr>
            <p:ph type="body" sz="half" idx="2"/>
          </p:nvPr>
        </p:nvSpPr>
        <p:spPr>
          <a:xfrm>
            <a:off x="3730753" y="2582056"/>
            <a:ext cx="815644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ne Detail 2">
    <p:spTree>
      <p:nvGrpSpPr>
        <p:cNvPr id="1" name=""/>
        <p:cNvGrpSpPr/>
        <p:nvPr/>
      </p:nvGrpSpPr>
      <p:grpSpPr>
        <a:xfrm>
          <a:off x="0" y="0"/>
          <a:ext cx="0" cy="0"/>
          <a:chOff x="0" y="0"/>
          <a:chExt cx="0" cy="0"/>
        </a:xfrm>
      </p:grpSpPr>
      <p:sp>
        <p:nvSpPr>
          <p:cNvPr id="16" name="Title 1"/>
          <p:cNvSpPr>
            <a:spLocks noGrp="1"/>
          </p:cNvSpPr>
          <p:nvPr>
            <p:ph type="title"/>
          </p:nvPr>
        </p:nvSpPr>
        <p:spPr>
          <a:xfrm>
            <a:off x="230367" y="1021787"/>
            <a:ext cx="6131223" cy="1600200"/>
          </a:xfrm>
        </p:spPr>
        <p:txBody>
          <a:bodyPr anchor="b"/>
          <a:lstStyle>
            <a:lvl1pPr>
              <a:defRPr sz="3200"/>
            </a:lvl1pPr>
          </a:lstStyle>
          <a:p>
            <a:r>
              <a:rPr lang="en-US" smtClean="0"/>
              <a:t>Click to edit Master title style</a:t>
            </a:r>
            <a:endParaRPr lang="en-US"/>
          </a:p>
        </p:txBody>
      </p:sp>
      <p:sp>
        <p:nvSpPr>
          <p:cNvPr id="17" name="Text Placeholder 3"/>
          <p:cNvSpPr>
            <a:spLocks noGrp="1"/>
          </p:cNvSpPr>
          <p:nvPr>
            <p:ph type="body" sz="half" idx="2"/>
          </p:nvPr>
        </p:nvSpPr>
        <p:spPr>
          <a:xfrm>
            <a:off x="230367" y="2621987"/>
            <a:ext cx="613122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pic>
        <p:nvPicPr>
          <p:cNvPr id="23" name="Picture 22" descr="iPhone6_mockup_front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7936" y="0"/>
            <a:ext cx="8109249" cy="12684354"/>
          </a:xfrm>
          <a:prstGeom prst="rect">
            <a:avLst/>
          </a:prstGeom>
        </p:spPr>
      </p:pic>
      <p:sp>
        <p:nvSpPr>
          <p:cNvPr id="24" name="Picture Placeholder 1"/>
          <p:cNvSpPr>
            <a:spLocks noGrp="1"/>
          </p:cNvSpPr>
          <p:nvPr>
            <p:ph type="pic" sz="quarter" idx="21"/>
          </p:nvPr>
        </p:nvSpPr>
        <p:spPr>
          <a:xfrm>
            <a:off x="6780174" y="1979611"/>
            <a:ext cx="4952172" cy="8701982"/>
          </a:xfrm>
        </p:spPr>
        <p:txBody>
          <a:bodyPr/>
          <a:lstStyle/>
          <a:p>
            <a:endParaRPr 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Rectangle 18"/>
          <p:cNvSpPr/>
          <p:nvPr userDrawn="1"/>
        </p:nvSpPr>
        <p:spPr>
          <a:xfrm>
            <a:off x="0" y="0"/>
            <a:ext cx="59960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hape 2683"/>
          <p:cNvSpPr/>
          <p:nvPr userDrawn="1"/>
        </p:nvSpPr>
        <p:spPr>
          <a:xfrm>
            <a:off x="1123339" y="722062"/>
            <a:ext cx="4522277" cy="5413876"/>
          </a:xfrm>
          <a:custGeom>
            <a:avLst/>
            <a:gdLst/>
            <a:ahLst/>
            <a:cxnLst>
              <a:cxn ang="0">
                <a:pos x="wd2" y="hd2"/>
              </a:cxn>
              <a:cxn ang="5400000">
                <a:pos x="wd2" y="hd2"/>
              </a:cxn>
              <a:cxn ang="10800000">
                <a:pos x="wd2" y="hd2"/>
              </a:cxn>
              <a:cxn ang="16200000">
                <a:pos x="wd2" y="hd2"/>
              </a:cxn>
            </a:cxnLst>
            <a:rect l="0" t="0" r="r" b="b"/>
            <a:pathLst>
              <a:path w="21505" h="21528" extrusionOk="0">
                <a:moveTo>
                  <a:pt x="13441" y="9294"/>
                </a:moveTo>
                <a:lnTo>
                  <a:pt x="13441" y="9784"/>
                </a:lnTo>
                <a:lnTo>
                  <a:pt x="1344" y="9784"/>
                </a:lnTo>
                <a:lnTo>
                  <a:pt x="1344" y="9294"/>
                </a:lnTo>
                <a:cubicBezTo>
                  <a:pt x="1344" y="7028"/>
                  <a:pt x="3696" y="5163"/>
                  <a:pt x="6720" y="4919"/>
                </a:cubicBezTo>
                <a:lnTo>
                  <a:pt x="6720" y="9784"/>
                </a:lnTo>
                <a:lnTo>
                  <a:pt x="8065" y="9784"/>
                </a:lnTo>
                <a:lnTo>
                  <a:pt x="8065" y="4919"/>
                </a:lnTo>
                <a:cubicBezTo>
                  <a:pt x="11089" y="5163"/>
                  <a:pt x="13441" y="7028"/>
                  <a:pt x="13441" y="9294"/>
                </a:cubicBezTo>
                <a:moveTo>
                  <a:pt x="13441" y="16145"/>
                </a:moveTo>
                <a:cubicBezTo>
                  <a:pt x="13441" y="18578"/>
                  <a:pt x="10733" y="20549"/>
                  <a:pt x="7393" y="20549"/>
                </a:cubicBezTo>
                <a:cubicBezTo>
                  <a:pt x="4052" y="20549"/>
                  <a:pt x="1344" y="18578"/>
                  <a:pt x="1344" y="16145"/>
                </a:cubicBezTo>
                <a:lnTo>
                  <a:pt x="1344" y="10762"/>
                </a:lnTo>
                <a:lnTo>
                  <a:pt x="13441" y="10762"/>
                </a:lnTo>
                <a:cubicBezTo>
                  <a:pt x="13441" y="10762"/>
                  <a:pt x="13441" y="16145"/>
                  <a:pt x="13441" y="16145"/>
                </a:cubicBezTo>
                <a:close/>
                <a:moveTo>
                  <a:pt x="21134" y="48"/>
                </a:moveTo>
                <a:cubicBezTo>
                  <a:pt x="20801" y="-72"/>
                  <a:pt x="20436" y="41"/>
                  <a:pt x="20232" y="268"/>
                </a:cubicBezTo>
                <a:cubicBezTo>
                  <a:pt x="18723" y="1944"/>
                  <a:pt x="16716" y="3504"/>
                  <a:pt x="13069" y="2006"/>
                </a:cubicBezTo>
                <a:cubicBezTo>
                  <a:pt x="10993" y="1153"/>
                  <a:pt x="9603" y="1431"/>
                  <a:pt x="8642" y="1862"/>
                </a:cubicBezTo>
                <a:cubicBezTo>
                  <a:pt x="7655" y="2307"/>
                  <a:pt x="6969" y="3089"/>
                  <a:pt x="6778" y="3935"/>
                </a:cubicBezTo>
                <a:cubicBezTo>
                  <a:pt x="2984" y="4162"/>
                  <a:pt x="0" y="6473"/>
                  <a:pt x="0" y="9294"/>
                </a:cubicBezTo>
                <a:lnTo>
                  <a:pt x="0" y="16145"/>
                </a:lnTo>
                <a:cubicBezTo>
                  <a:pt x="0" y="19118"/>
                  <a:pt x="3310" y="21528"/>
                  <a:pt x="7393" y="21528"/>
                </a:cubicBezTo>
                <a:cubicBezTo>
                  <a:pt x="11475" y="21528"/>
                  <a:pt x="14785" y="19118"/>
                  <a:pt x="14785" y="16145"/>
                </a:cubicBezTo>
                <a:lnTo>
                  <a:pt x="14785" y="9294"/>
                </a:lnTo>
                <a:cubicBezTo>
                  <a:pt x="14785" y="6507"/>
                  <a:pt x="11875" y="4215"/>
                  <a:pt x="8146" y="3940"/>
                </a:cubicBezTo>
                <a:cubicBezTo>
                  <a:pt x="8301" y="3479"/>
                  <a:pt x="8690" y="2991"/>
                  <a:pt x="9348" y="2695"/>
                </a:cubicBezTo>
                <a:cubicBezTo>
                  <a:pt x="10308" y="2263"/>
                  <a:pt x="10946" y="2328"/>
                  <a:pt x="12468" y="2882"/>
                </a:cubicBezTo>
                <a:cubicBezTo>
                  <a:pt x="15022" y="3811"/>
                  <a:pt x="16657" y="3572"/>
                  <a:pt x="17947" y="3206"/>
                </a:cubicBezTo>
                <a:cubicBezTo>
                  <a:pt x="19526" y="2759"/>
                  <a:pt x="20650" y="1847"/>
                  <a:pt x="21434" y="705"/>
                </a:cubicBezTo>
                <a:cubicBezTo>
                  <a:pt x="21600" y="463"/>
                  <a:pt x="21466" y="170"/>
                  <a:pt x="21134" y="48"/>
                </a:cubicBezTo>
                <a:moveTo>
                  <a:pt x="7393" y="18592"/>
                </a:moveTo>
                <a:cubicBezTo>
                  <a:pt x="8134" y="18592"/>
                  <a:pt x="8737" y="18153"/>
                  <a:pt x="8737" y="17613"/>
                </a:cubicBezTo>
                <a:cubicBezTo>
                  <a:pt x="8737" y="17073"/>
                  <a:pt x="8134" y="16635"/>
                  <a:pt x="7393" y="16635"/>
                </a:cubicBezTo>
                <a:cubicBezTo>
                  <a:pt x="6650" y="16635"/>
                  <a:pt x="6048" y="17073"/>
                  <a:pt x="6048" y="17613"/>
                </a:cubicBezTo>
                <a:cubicBezTo>
                  <a:pt x="6048" y="18153"/>
                  <a:pt x="6650" y="18592"/>
                  <a:pt x="7393" y="18592"/>
                </a:cubicBezTo>
              </a:path>
            </a:pathLst>
          </a:custGeom>
          <a:solidFill>
            <a:schemeClr val="bg1">
              <a:lumMod val="9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Lato Light" charset="0"/>
              <a:ea typeface="Lato Light" charset="0"/>
              <a:cs typeface="Lato Light" charset="0"/>
            </a:endParaRPr>
          </a:p>
        </p:txBody>
      </p:sp>
      <p:sp>
        <p:nvSpPr>
          <p:cNvPr id="5" name="Rectangle 4"/>
          <p:cNvSpPr/>
          <p:nvPr userDrawn="1"/>
        </p:nvSpPr>
        <p:spPr>
          <a:xfrm>
            <a:off x="5996052" y="0"/>
            <a:ext cx="6243301" cy="6858000"/>
          </a:xfrm>
          <a:prstGeom prst="rect">
            <a:avLst/>
          </a:prstGeom>
          <a:solidFill>
            <a:srgbClr val="004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2129191" y="3770445"/>
            <a:ext cx="1192923" cy="0"/>
          </a:xfrm>
          <a:prstGeom prst="line">
            <a:avLst/>
          </a:prstGeom>
          <a:ln w="57150">
            <a:solidFill>
              <a:srgbClr val="D13138"/>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981698" y="3891600"/>
            <a:ext cx="1487908" cy="446276"/>
          </a:xfrm>
          <a:prstGeom prst="rect">
            <a:avLst/>
          </a:prstGeom>
          <a:noFill/>
        </p:spPr>
        <p:txBody>
          <a:bodyPr wrap="none" rtlCol="0" anchor="ctr" anchorCtr="0">
            <a:spAutoFit/>
          </a:bodyPr>
          <a:lstStyle/>
          <a:p>
            <a:pPr algn="ctr"/>
            <a:r>
              <a:rPr lang="en-US" sz="2300" b="1" dirty="0" err="1" smtClean="0">
                <a:solidFill>
                  <a:srgbClr val="004A98"/>
                </a:solidFill>
                <a:latin typeface="Gill Sans" charset="0"/>
                <a:ea typeface="Gill Sans" charset="0"/>
                <a:cs typeface="Gill Sans" charset="0"/>
              </a:rPr>
              <a:t>TBR.edu</a:t>
            </a:r>
            <a:endParaRPr lang="en-US" sz="2300" b="1" dirty="0">
              <a:solidFill>
                <a:srgbClr val="004A98"/>
              </a:solidFill>
              <a:latin typeface="Gill Sans" charset="0"/>
              <a:ea typeface="Gill Sans" charset="0"/>
              <a:cs typeface="Gill Sans" charset="0"/>
            </a:endParaRPr>
          </a:p>
        </p:txBody>
      </p:sp>
      <p:sp>
        <p:nvSpPr>
          <p:cNvPr id="14" name="TextBox 13"/>
          <p:cNvSpPr txBox="1"/>
          <p:nvPr userDrawn="1"/>
        </p:nvSpPr>
        <p:spPr>
          <a:xfrm>
            <a:off x="7701415" y="525418"/>
            <a:ext cx="2795958" cy="461665"/>
          </a:xfrm>
          <a:prstGeom prst="rect">
            <a:avLst/>
          </a:prstGeom>
          <a:noFill/>
        </p:spPr>
        <p:txBody>
          <a:bodyPr wrap="none" rtlCol="0" anchor="ctr" anchorCtr="0">
            <a:spAutoFit/>
          </a:bodyPr>
          <a:lstStyle/>
          <a:p>
            <a:r>
              <a:rPr lang="en-US" sz="2400" b="1" dirty="0" smtClean="0">
                <a:solidFill>
                  <a:schemeClr val="bg1"/>
                </a:solidFill>
                <a:latin typeface="Lato Black" charset="0"/>
                <a:ea typeface="Lato Black" charset="0"/>
                <a:cs typeface="Lato Black" charset="0"/>
              </a:rPr>
              <a:t>TBR System</a:t>
            </a:r>
            <a:r>
              <a:rPr lang="en-US" sz="2400" b="1" baseline="0" dirty="0" smtClean="0">
                <a:solidFill>
                  <a:schemeClr val="bg1"/>
                </a:solidFill>
                <a:latin typeface="Lato Black" charset="0"/>
                <a:ea typeface="Lato Black" charset="0"/>
                <a:cs typeface="Lato Black" charset="0"/>
              </a:rPr>
              <a:t> Office</a:t>
            </a:r>
            <a:endParaRPr lang="en-US" sz="2400" b="1" dirty="0">
              <a:solidFill>
                <a:schemeClr val="bg1"/>
              </a:solidFill>
              <a:latin typeface="Lato Black" charset="0"/>
              <a:ea typeface="Lato Black" charset="0"/>
              <a:cs typeface="Lato Black" charset="0"/>
            </a:endParaRPr>
          </a:p>
        </p:txBody>
      </p:sp>
      <p:sp>
        <p:nvSpPr>
          <p:cNvPr id="15" name="Shape 2934"/>
          <p:cNvSpPr/>
          <p:nvPr userDrawn="1"/>
        </p:nvSpPr>
        <p:spPr>
          <a:xfrm>
            <a:off x="6931417" y="509292"/>
            <a:ext cx="40629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Lato Light" charset="0"/>
              <a:ea typeface="Lato Light" charset="0"/>
              <a:cs typeface="Lato Light" charset="0"/>
            </a:endParaRPr>
          </a:p>
        </p:txBody>
      </p:sp>
      <p:sp>
        <p:nvSpPr>
          <p:cNvPr id="20" name="TextBox 19"/>
          <p:cNvSpPr txBox="1"/>
          <p:nvPr userDrawn="1"/>
        </p:nvSpPr>
        <p:spPr>
          <a:xfrm>
            <a:off x="7756607" y="987083"/>
            <a:ext cx="4235497" cy="830997"/>
          </a:xfrm>
          <a:prstGeom prst="rect">
            <a:avLst/>
          </a:prstGeom>
          <a:noFill/>
        </p:spPr>
        <p:txBody>
          <a:bodyPr wrap="square" rtlCol="0">
            <a:spAutoFit/>
          </a:bodyPr>
          <a:lstStyle/>
          <a:p>
            <a:r>
              <a:rPr lang="en-US" sz="2400" dirty="0" smtClean="0">
                <a:solidFill>
                  <a:schemeClr val="bg1"/>
                </a:solidFill>
                <a:latin typeface="Gill Sans" charset="0"/>
                <a:ea typeface="Gill Sans" charset="0"/>
                <a:cs typeface="Gill Sans" charset="0"/>
              </a:rPr>
              <a:t>1 Bridgestone Park,</a:t>
            </a:r>
            <a:r>
              <a:rPr lang="en-US" sz="2400" baseline="0" dirty="0" smtClean="0">
                <a:solidFill>
                  <a:schemeClr val="bg1"/>
                </a:solidFill>
                <a:latin typeface="Gill Sans" charset="0"/>
                <a:ea typeface="Gill Sans" charset="0"/>
                <a:cs typeface="Gill Sans" charset="0"/>
              </a:rPr>
              <a:t> </a:t>
            </a:r>
            <a:r>
              <a:rPr lang="en-US" sz="2400" dirty="0" smtClean="0">
                <a:solidFill>
                  <a:schemeClr val="bg1"/>
                </a:solidFill>
                <a:latin typeface="Gill Sans" charset="0"/>
                <a:ea typeface="Gill Sans" charset="0"/>
                <a:cs typeface="Gill Sans" charset="0"/>
              </a:rPr>
              <a:t> Third Floor</a:t>
            </a:r>
          </a:p>
          <a:p>
            <a:r>
              <a:rPr lang="en-US" sz="2400" dirty="0" smtClean="0">
                <a:solidFill>
                  <a:schemeClr val="bg1"/>
                </a:solidFill>
                <a:latin typeface="Gill Sans" charset="0"/>
                <a:ea typeface="Gill Sans" charset="0"/>
                <a:cs typeface="Gill Sans" charset="0"/>
              </a:rPr>
              <a:t>Nashville,</a:t>
            </a:r>
            <a:r>
              <a:rPr lang="en-US" sz="2400" baseline="0" dirty="0" smtClean="0">
                <a:solidFill>
                  <a:schemeClr val="bg1"/>
                </a:solidFill>
                <a:latin typeface="Gill Sans" charset="0"/>
                <a:ea typeface="Gill Sans" charset="0"/>
                <a:cs typeface="Gill Sans" charset="0"/>
              </a:rPr>
              <a:t> TN 37214</a:t>
            </a:r>
            <a:endParaRPr lang="en-US" sz="2400" dirty="0">
              <a:solidFill>
                <a:schemeClr val="bg1"/>
              </a:solidFill>
              <a:latin typeface="Gill Sans" charset="0"/>
              <a:ea typeface="Gill Sans" charset="0"/>
              <a:cs typeface="Gill Sans" charset="0"/>
            </a:endParaRPr>
          </a:p>
        </p:txBody>
      </p:sp>
      <p:sp>
        <p:nvSpPr>
          <p:cNvPr id="21" name="TextBox 20"/>
          <p:cNvSpPr txBox="1"/>
          <p:nvPr userDrawn="1"/>
        </p:nvSpPr>
        <p:spPr>
          <a:xfrm>
            <a:off x="50556" y="2975425"/>
            <a:ext cx="5405378" cy="830997"/>
          </a:xfrm>
          <a:prstGeom prst="rect">
            <a:avLst/>
          </a:prstGeom>
          <a:noFill/>
        </p:spPr>
        <p:txBody>
          <a:bodyPr wrap="square" rtlCol="0">
            <a:spAutoFit/>
          </a:bodyPr>
          <a:lstStyle/>
          <a:p>
            <a:pPr algn="ctr"/>
            <a:r>
              <a:rPr lang="en-US" sz="4800" b="1" dirty="0" smtClean="0">
                <a:solidFill>
                  <a:srgbClr val="004A98"/>
                </a:solidFill>
                <a:latin typeface="Helvetica" charset="0"/>
                <a:ea typeface="Helvetica" charset="0"/>
                <a:cs typeface="Helvetica" charset="0"/>
              </a:rPr>
              <a:t>CONTACT US</a:t>
            </a:r>
            <a:endParaRPr lang="en-US" sz="4800" b="1" dirty="0">
              <a:solidFill>
                <a:srgbClr val="004A98"/>
              </a:solidFill>
              <a:latin typeface="Helvetica" charset="0"/>
              <a:ea typeface="Helvetica" charset="0"/>
              <a:cs typeface="Helvetica" charset="0"/>
            </a:endParaRPr>
          </a:p>
        </p:txBody>
      </p:sp>
      <p:sp>
        <p:nvSpPr>
          <p:cNvPr id="22" name="Subtitle 2"/>
          <p:cNvSpPr>
            <a:spLocks noGrp="1"/>
          </p:cNvSpPr>
          <p:nvPr>
            <p:ph type="subTitle" idx="1"/>
          </p:nvPr>
        </p:nvSpPr>
        <p:spPr>
          <a:xfrm>
            <a:off x="7701415" y="2266779"/>
            <a:ext cx="3750571" cy="4191894"/>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40428027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A684C354-FECB-5948-A248-8700D7C56D1A}"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38200" y="2307771"/>
            <a:ext cx="10515600" cy="4267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A684C354-FECB-5948-A248-8700D7C56D1A}"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A684C354-FECB-5948-A248-8700D7C56D1A}"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A684C354-FECB-5948-A248-8700D7C56D1A}"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706056"/>
            <a:ext cx="10515600" cy="98463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A684C354-FECB-5948-A248-8700D7C56D1A}"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ttention with TCAT BG">
    <p:spTree>
      <p:nvGrpSpPr>
        <p:cNvPr id="1" name=""/>
        <p:cNvGrpSpPr/>
        <p:nvPr/>
      </p:nvGrpSpPr>
      <p:grpSpPr>
        <a:xfrm>
          <a:off x="0" y="0"/>
          <a:ext cx="0" cy="0"/>
          <a:chOff x="0" y="0"/>
          <a:chExt cx="0" cy="0"/>
        </a:xfrm>
      </p:grpSpPr>
      <p:sp>
        <p:nvSpPr>
          <p:cNvPr id="6" name="Rectangle 5"/>
          <p:cNvSpPr/>
          <p:nvPr userDrawn="1"/>
        </p:nvSpPr>
        <p:spPr>
          <a:xfrm>
            <a:off x="1" y="1"/>
            <a:ext cx="12192000" cy="6858000"/>
          </a:xfrm>
          <a:prstGeom prst="rect">
            <a:avLst/>
          </a:prstGeom>
          <a:gradFill>
            <a:gsLst>
              <a:gs pos="79000">
                <a:srgbClr val="004A98"/>
              </a:gs>
              <a:gs pos="0">
                <a:schemeClr val="accent5">
                  <a:lumMod val="90000"/>
                  <a:lumOff val="1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Placeholder 2"/>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2442" y="-640159"/>
            <a:ext cx="12187115" cy="8136834"/>
          </a:xfrm>
          <a:prstGeom prst="rect">
            <a:avLst/>
          </a:prstGeom>
        </p:spPr>
      </p:pic>
      <p:sp>
        <p:nvSpPr>
          <p:cNvPr id="12" name="Title 1"/>
          <p:cNvSpPr>
            <a:spLocks noGrp="1"/>
          </p:cNvSpPr>
          <p:nvPr>
            <p:ph type="ctrTitle" hasCustomPrompt="1"/>
          </p:nvPr>
        </p:nvSpPr>
        <p:spPr>
          <a:xfrm>
            <a:off x="209861" y="479685"/>
            <a:ext cx="11812249" cy="3030278"/>
          </a:xfrm>
        </p:spPr>
        <p:txBody>
          <a:bodyPr anchor="ctr" anchorCtr="0"/>
          <a:lstStyle>
            <a:lvl1pPr algn="ctr">
              <a:defRPr sz="6000">
                <a:solidFill>
                  <a:schemeClr val="bg1"/>
                </a:solidFill>
              </a:defRPr>
            </a:lvl1pPr>
          </a:lstStyle>
          <a:p>
            <a:r>
              <a:rPr lang="en-US" dirty="0" smtClean="0"/>
              <a:t>CLICK TO EDIT MASTER TITLE STYLE</a:t>
            </a:r>
            <a:endParaRPr lang="en-US" dirty="0"/>
          </a:p>
        </p:txBody>
      </p:sp>
      <p:sp>
        <p:nvSpPr>
          <p:cNvPr id="13" name="Subtitle 2"/>
          <p:cNvSpPr>
            <a:spLocks noGrp="1"/>
          </p:cNvSpPr>
          <p:nvPr>
            <p:ph type="subTitle" idx="1"/>
          </p:nvPr>
        </p:nvSpPr>
        <p:spPr>
          <a:xfrm>
            <a:off x="209861" y="3602037"/>
            <a:ext cx="11812249" cy="302361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A684C354-FECB-5948-A248-8700D7C56D1A}"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84C354-FECB-5948-A248-8700D7C56D1A}"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17630"/>
            <a:ext cx="3932237" cy="133977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A684C354-FECB-5948-A248-8700D7C56D1A}" type="slidenum">
              <a:rPr lang="en-US" smtClean="0"/>
              <a:t>‹#›</a:t>
            </a:fld>
            <a:endParaRPr lang="en-US"/>
          </a:p>
        </p:txBody>
      </p:sp>
    </p:spTree>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Mask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684C354-FECB-5948-A248-8700D7C56D1A}" type="slidenum">
              <a:rPr lang="en-US" smtClean="0"/>
              <a:pPr/>
              <a:t>‹#›</a:t>
            </a:fld>
            <a:endParaRPr lang="en-US"/>
          </a:p>
        </p:txBody>
      </p:sp>
      <p:sp>
        <p:nvSpPr>
          <p:cNvPr id="4" name="Picture Placeholder 18"/>
          <p:cNvSpPr>
            <a:spLocks noGrp="1"/>
          </p:cNvSpPr>
          <p:nvPr>
            <p:ph type="pic" sz="quarter" idx="11"/>
          </p:nvPr>
        </p:nvSpPr>
        <p:spPr>
          <a:xfrm>
            <a:off x="838200" y="1180578"/>
            <a:ext cx="4473877" cy="5123969"/>
          </a:xfrm>
          <a:custGeom>
            <a:avLst/>
            <a:gdLst>
              <a:gd name="connsiteX0" fmla="*/ 8955694 w 11724934"/>
              <a:gd name="connsiteY0" fmla="*/ 2976334 h 13428667"/>
              <a:gd name="connsiteX1" fmla="*/ 3330999 w 11724934"/>
              <a:gd name="connsiteY1" fmla="*/ 12125956 h 13428667"/>
              <a:gd name="connsiteX2" fmla="*/ 3074428 w 11724934"/>
              <a:gd name="connsiteY2" fmla="*/ 11690634 h 13428667"/>
              <a:gd name="connsiteX3" fmla="*/ 8133670 w 11724934"/>
              <a:gd name="connsiteY3" fmla="*/ 3460824 h 13428667"/>
              <a:gd name="connsiteX4" fmla="*/ 6613112 w 11724934"/>
              <a:gd name="connsiteY4" fmla="*/ 2045671 h 13428667"/>
              <a:gd name="connsiteX5" fmla="*/ 988418 w 11724934"/>
              <a:gd name="connsiteY5" fmla="*/ 11195294 h 13428667"/>
              <a:gd name="connsiteX6" fmla="*/ 731845 w 11724934"/>
              <a:gd name="connsiteY6" fmla="*/ 10759973 h 13428667"/>
              <a:gd name="connsiteX7" fmla="*/ 5791089 w 11724934"/>
              <a:gd name="connsiteY7" fmla="*/ 2530161 h 13428667"/>
              <a:gd name="connsiteX8" fmla="*/ 10347090 w 11724934"/>
              <a:gd name="connsiteY8" fmla="*/ 1955479 h 13428667"/>
              <a:gd name="connsiteX9" fmla="*/ 3290281 w 11724934"/>
              <a:gd name="connsiteY9" fmla="*/ 13428667 h 13428667"/>
              <a:gd name="connsiteX10" fmla="*/ 2991235 w 11724934"/>
              <a:gd name="connsiteY10" fmla="*/ 12921283 h 13428667"/>
              <a:gd name="connsiteX11" fmla="*/ 9388443 w 11724934"/>
              <a:gd name="connsiteY11" fmla="*/ 2520493 h 13428667"/>
              <a:gd name="connsiteX12" fmla="*/ 9016568 w 11724934"/>
              <a:gd name="connsiteY12" fmla="*/ 1717422 h 13428667"/>
              <a:gd name="connsiteX13" fmla="*/ 3391873 w 11724934"/>
              <a:gd name="connsiteY13" fmla="*/ 10867044 h 13428667"/>
              <a:gd name="connsiteX14" fmla="*/ 3135302 w 11724934"/>
              <a:gd name="connsiteY14" fmla="*/ 10431723 h 13428667"/>
              <a:gd name="connsiteX15" fmla="*/ 8194543 w 11724934"/>
              <a:gd name="connsiteY15" fmla="*/ 2201912 h 13428667"/>
              <a:gd name="connsiteX16" fmla="*/ 8004509 w 11724934"/>
              <a:gd name="connsiteY16" fmla="*/ 1024816 h 13428667"/>
              <a:gd name="connsiteX17" fmla="*/ 947699 w 11724934"/>
              <a:gd name="connsiteY17" fmla="*/ 12498007 h 13428667"/>
              <a:gd name="connsiteX18" fmla="*/ 648653 w 11724934"/>
              <a:gd name="connsiteY18" fmla="*/ 11990622 h 13428667"/>
              <a:gd name="connsiteX19" fmla="*/ 7045862 w 11724934"/>
              <a:gd name="connsiteY19" fmla="*/ 1589830 h 13428667"/>
              <a:gd name="connsiteX20" fmla="*/ 11724934 w 11724934"/>
              <a:gd name="connsiteY20" fmla="*/ 930662 h 13428667"/>
              <a:gd name="connsiteX21" fmla="*/ 4668125 w 11724934"/>
              <a:gd name="connsiteY21" fmla="*/ 12403851 h 13428667"/>
              <a:gd name="connsiteX22" fmla="*/ 4369080 w 11724934"/>
              <a:gd name="connsiteY22" fmla="*/ 11896466 h 13428667"/>
              <a:gd name="connsiteX23" fmla="*/ 10766288 w 11724934"/>
              <a:gd name="connsiteY23" fmla="*/ 1495676 h 13428667"/>
              <a:gd name="connsiteX24" fmla="*/ 6673985 w 11724934"/>
              <a:gd name="connsiteY24" fmla="*/ 786761 h 13428667"/>
              <a:gd name="connsiteX25" fmla="*/ 1049293 w 11724934"/>
              <a:gd name="connsiteY25" fmla="*/ 9936384 h 13428667"/>
              <a:gd name="connsiteX26" fmla="*/ 792719 w 11724934"/>
              <a:gd name="connsiteY26" fmla="*/ 9501062 h 13428667"/>
              <a:gd name="connsiteX27" fmla="*/ 5851961 w 11724934"/>
              <a:gd name="connsiteY27" fmla="*/ 1271251 h 13428667"/>
              <a:gd name="connsiteX28" fmla="*/ 6440843 w 11724934"/>
              <a:gd name="connsiteY28" fmla="*/ 94156 h 13428667"/>
              <a:gd name="connsiteX29" fmla="*/ 278218 w 11724934"/>
              <a:gd name="connsiteY29" fmla="*/ 10053030 h 13428667"/>
              <a:gd name="connsiteX30" fmla="*/ 0 w 11724934"/>
              <a:gd name="connsiteY30" fmla="*/ 9580984 h 13428667"/>
              <a:gd name="connsiteX31" fmla="*/ 5543097 w 11724934"/>
              <a:gd name="connsiteY31" fmla="*/ 623276 h 13428667"/>
              <a:gd name="connsiteX32" fmla="*/ 9382354 w 11724934"/>
              <a:gd name="connsiteY32" fmla="*/ 0 h 13428667"/>
              <a:gd name="connsiteX33" fmla="*/ 2325545 w 11724934"/>
              <a:gd name="connsiteY33" fmla="*/ 11473190 h 13428667"/>
              <a:gd name="connsiteX34" fmla="*/ 2026498 w 11724934"/>
              <a:gd name="connsiteY34" fmla="*/ 10965805 h 13428667"/>
              <a:gd name="connsiteX35" fmla="*/ 8423706 w 11724934"/>
              <a:gd name="connsiteY35" fmla="*/ 565013 h 134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724934" h="13428667">
                <a:moveTo>
                  <a:pt x="8955694" y="2976334"/>
                </a:moveTo>
                <a:lnTo>
                  <a:pt x="3330999" y="12125956"/>
                </a:lnTo>
                <a:lnTo>
                  <a:pt x="3074428" y="11690634"/>
                </a:lnTo>
                <a:lnTo>
                  <a:pt x="8133670" y="3460824"/>
                </a:lnTo>
                <a:close/>
                <a:moveTo>
                  <a:pt x="6613112" y="2045671"/>
                </a:moveTo>
                <a:lnTo>
                  <a:pt x="988418" y="11195294"/>
                </a:lnTo>
                <a:lnTo>
                  <a:pt x="731845" y="10759973"/>
                </a:lnTo>
                <a:lnTo>
                  <a:pt x="5791089" y="2530161"/>
                </a:lnTo>
                <a:close/>
                <a:moveTo>
                  <a:pt x="10347090" y="1955479"/>
                </a:moveTo>
                <a:lnTo>
                  <a:pt x="3290281" y="13428667"/>
                </a:lnTo>
                <a:lnTo>
                  <a:pt x="2991235" y="12921283"/>
                </a:lnTo>
                <a:lnTo>
                  <a:pt x="9388443" y="2520493"/>
                </a:lnTo>
                <a:close/>
                <a:moveTo>
                  <a:pt x="9016568" y="1717422"/>
                </a:moveTo>
                <a:lnTo>
                  <a:pt x="3391873" y="10867044"/>
                </a:lnTo>
                <a:lnTo>
                  <a:pt x="3135302" y="10431723"/>
                </a:lnTo>
                <a:lnTo>
                  <a:pt x="8194543" y="2201912"/>
                </a:lnTo>
                <a:close/>
                <a:moveTo>
                  <a:pt x="8004509" y="1024816"/>
                </a:moveTo>
                <a:lnTo>
                  <a:pt x="947699" y="12498007"/>
                </a:lnTo>
                <a:lnTo>
                  <a:pt x="648653" y="11990622"/>
                </a:lnTo>
                <a:lnTo>
                  <a:pt x="7045862" y="1589830"/>
                </a:lnTo>
                <a:close/>
                <a:moveTo>
                  <a:pt x="11724934" y="930662"/>
                </a:moveTo>
                <a:lnTo>
                  <a:pt x="4668125" y="12403851"/>
                </a:lnTo>
                <a:lnTo>
                  <a:pt x="4369080" y="11896466"/>
                </a:lnTo>
                <a:lnTo>
                  <a:pt x="10766288" y="1495676"/>
                </a:lnTo>
                <a:close/>
                <a:moveTo>
                  <a:pt x="6673985" y="786761"/>
                </a:moveTo>
                <a:lnTo>
                  <a:pt x="1049293" y="9936384"/>
                </a:lnTo>
                <a:lnTo>
                  <a:pt x="792719" y="9501062"/>
                </a:lnTo>
                <a:lnTo>
                  <a:pt x="5851961" y="1271251"/>
                </a:lnTo>
                <a:close/>
                <a:moveTo>
                  <a:pt x="6440843" y="94156"/>
                </a:moveTo>
                <a:lnTo>
                  <a:pt x="278218" y="10053030"/>
                </a:lnTo>
                <a:lnTo>
                  <a:pt x="0" y="9580984"/>
                </a:lnTo>
                <a:lnTo>
                  <a:pt x="5543097" y="623276"/>
                </a:lnTo>
                <a:close/>
                <a:moveTo>
                  <a:pt x="9382354" y="0"/>
                </a:moveTo>
                <a:lnTo>
                  <a:pt x="2325545" y="11473190"/>
                </a:lnTo>
                <a:lnTo>
                  <a:pt x="2026498" y="10965805"/>
                </a:lnTo>
                <a:lnTo>
                  <a:pt x="8423706" y="565013"/>
                </a:lnTo>
                <a:close/>
              </a:path>
            </a:pathLst>
          </a:custGeom>
        </p:spPr>
        <p:txBody>
          <a:bodyPr wrap="square">
            <a:noAutofit/>
          </a:bodyPr>
          <a:lstStyle>
            <a:lvl1pPr>
              <a:defRPr sz="2800"/>
            </a:lvl1pPr>
          </a:lstStyle>
          <a:p>
            <a:endParaRPr lang="en-US"/>
          </a:p>
        </p:txBody>
      </p:sp>
      <p:sp>
        <p:nvSpPr>
          <p:cNvPr id="5" name="Title 1"/>
          <p:cNvSpPr>
            <a:spLocks noGrp="1"/>
          </p:cNvSpPr>
          <p:nvPr>
            <p:ph type="title"/>
          </p:nvPr>
        </p:nvSpPr>
        <p:spPr>
          <a:xfrm>
            <a:off x="5652420" y="892759"/>
            <a:ext cx="6106443" cy="1600200"/>
          </a:xfrm>
        </p:spPr>
        <p:txBody>
          <a:bodyPr anchor="b"/>
          <a:lstStyle>
            <a:lvl1pPr>
              <a:defRPr sz="3200"/>
            </a:lvl1pPr>
          </a:lstStyle>
          <a:p>
            <a:r>
              <a:rPr lang="en-US" smtClean="0"/>
              <a:t>Click to edit Master title style</a:t>
            </a:r>
            <a:endParaRPr lang="en-US"/>
          </a:p>
        </p:txBody>
      </p:sp>
      <p:sp>
        <p:nvSpPr>
          <p:cNvPr id="6" name="Text Placeholder 3"/>
          <p:cNvSpPr>
            <a:spLocks noGrp="1"/>
          </p:cNvSpPr>
          <p:nvPr>
            <p:ph type="body" sz="half" idx="2"/>
          </p:nvPr>
        </p:nvSpPr>
        <p:spPr>
          <a:xfrm>
            <a:off x="5652420" y="2492959"/>
            <a:ext cx="61064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Mask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684C354-FECB-5948-A248-8700D7C56D1A}" type="slidenum">
              <a:rPr lang="en-US" smtClean="0"/>
              <a:pPr/>
              <a:t>‹#›</a:t>
            </a:fld>
            <a:endParaRPr lang="en-US"/>
          </a:p>
        </p:txBody>
      </p:sp>
      <p:sp>
        <p:nvSpPr>
          <p:cNvPr id="5" name="Title 1"/>
          <p:cNvSpPr>
            <a:spLocks noGrp="1"/>
          </p:cNvSpPr>
          <p:nvPr>
            <p:ph type="title"/>
          </p:nvPr>
        </p:nvSpPr>
        <p:spPr>
          <a:xfrm>
            <a:off x="5652420" y="892759"/>
            <a:ext cx="6106443" cy="1600200"/>
          </a:xfrm>
        </p:spPr>
        <p:txBody>
          <a:bodyPr anchor="b"/>
          <a:lstStyle>
            <a:lvl1pPr>
              <a:defRPr sz="3200"/>
            </a:lvl1pPr>
          </a:lstStyle>
          <a:p>
            <a:r>
              <a:rPr lang="en-US" smtClean="0"/>
              <a:t>Click to edit Master title style</a:t>
            </a:r>
            <a:endParaRPr lang="en-US"/>
          </a:p>
        </p:txBody>
      </p:sp>
      <p:sp>
        <p:nvSpPr>
          <p:cNvPr id="6" name="Text Placeholder 3"/>
          <p:cNvSpPr>
            <a:spLocks noGrp="1"/>
          </p:cNvSpPr>
          <p:nvPr>
            <p:ph type="body" sz="half" idx="2"/>
          </p:nvPr>
        </p:nvSpPr>
        <p:spPr>
          <a:xfrm>
            <a:off x="5652420" y="2492959"/>
            <a:ext cx="61064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2" name="Picture Placeholder 18"/>
          <p:cNvSpPr>
            <a:spLocks noGrp="1"/>
          </p:cNvSpPr>
          <p:nvPr>
            <p:ph type="pic" sz="quarter" idx="11"/>
          </p:nvPr>
        </p:nvSpPr>
        <p:spPr>
          <a:xfrm>
            <a:off x="658318" y="1480382"/>
            <a:ext cx="4473877" cy="4155920"/>
          </a:xfrm>
          <a:prstGeom prst="wedgeRectCallout">
            <a:avLst/>
          </a:prstGeom>
        </p:spPr>
        <p:txBody>
          <a:bodyPr wrap="square">
            <a:noAutofit/>
          </a:bodyPr>
          <a:lstStyle>
            <a:lvl1pPr>
              <a:defRPr sz="2800"/>
            </a:lvl1pPr>
          </a:lstStyle>
          <a:p>
            <a:endParaRPr lang="en-US"/>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Mask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684C354-FECB-5948-A248-8700D7C56D1A}" type="slidenum">
              <a:rPr lang="en-US" smtClean="0"/>
              <a:pPr/>
              <a:t>‹#›</a:t>
            </a:fld>
            <a:endParaRPr lang="en-US"/>
          </a:p>
        </p:txBody>
      </p:sp>
      <p:sp>
        <p:nvSpPr>
          <p:cNvPr id="5" name="Title 1"/>
          <p:cNvSpPr>
            <a:spLocks noGrp="1"/>
          </p:cNvSpPr>
          <p:nvPr>
            <p:ph type="title"/>
          </p:nvPr>
        </p:nvSpPr>
        <p:spPr>
          <a:xfrm>
            <a:off x="5652420" y="892759"/>
            <a:ext cx="6106443" cy="1600200"/>
          </a:xfrm>
        </p:spPr>
        <p:txBody>
          <a:bodyPr anchor="b"/>
          <a:lstStyle>
            <a:lvl1pPr>
              <a:defRPr sz="3200"/>
            </a:lvl1pPr>
          </a:lstStyle>
          <a:p>
            <a:r>
              <a:rPr lang="en-US" smtClean="0"/>
              <a:t>Click to edit Master title style</a:t>
            </a:r>
            <a:endParaRPr lang="en-US"/>
          </a:p>
        </p:txBody>
      </p:sp>
      <p:sp>
        <p:nvSpPr>
          <p:cNvPr id="6" name="Text Placeholder 3"/>
          <p:cNvSpPr>
            <a:spLocks noGrp="1"/>
          </p:cNvSpPr>
          <p:nvPr>
            <p:ph type="body" sz="half" idx="2"/>
          </p:nvPr>
        </p:nvSpPr>
        <p:spPr>
          <a:xfrm>
            <a:off x="5652420" y="2492959"/>
            <a:ext cx="61064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2" name="Picture Placeholder 18"/>
          <p:cNvSpPr>
            <a:spLocks noGrp="1"/>
          </p:cNvSpPr>
          <p:nvPr>
            <p:ph type="pic" sz="quarter" idx="11"/>
          </p:nvPr>
        </p:nvSpPr>
        <p:spPr>
          <a:xfrm>
            <a:off x="838200" y="1180578"/>
            <a:ext cx="4473877" cy="5123969"/>
          </a:xfrm>
          <a:prstGeom prst="cube">
            <a:avLst/>
          </a:prstGeom>
        </p:spPr>
        <p:txBody>
          <a:bodyPr wrap="square">
            <a:noAutofit/>
          </a:bodyPr>
          <a:lstStyle>
            <a:lvl1pPr>
              <a:defRPr sz="2800"/>
            </a:lvl1pPr>
          </a:lstStyle>
          <a:p>
            <a:endParaRPr lang="en-US"/>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Rectangle 1"/>
          <p:cNvSpPr/>
          <p:nvPr userDrawn="1"/>
        </p:nvSpPr>
        <p:spPr>
          <a:xfrm>
            <a:off x="0" y="0"/>
            <a:ext cx="12192000" cy="6858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
          <p:cNvSpPr>
            <a:spLocks noGrp="1"/>
          </p:cNvSpPr>
          <p:nvPr>
            <p:ph type="pic" sz="quarter" idx="10"/>
          </p:nvPr>
        </p:nvSpPr>
        <p:spPr>
          <a:xfrm>
            <a:off x="1" y="1"/>
            <a:ext cx="5306786" cy="6858000"/>
          </a:xfrm>
          <a:noFill/>
        </p:spPr>
      </p:sp>
      <p:sp>
        <p:nvSpPr>
          <p:cNvPr id="10" name="Title 1"/>
          <p:cNvSpPr>
            <a:spLocks noGrp="1"/>
          </p:cNvSpPr>
          <p:nvPr>
            <p:ph type="title"/>
          </p:nvPr>
        </p:nvSpPr>
        <p:spPr>
          <a:xfrm>
            <a:off x="5471749" y="981856"/>
            <a:ext cx="6415451" cy="1600200"/>
          </a:xfrm>
        </p:spPr>
        <p:txBody>
          <a:bodyPr anchor="b"/>
          <a:lstStyle>
            <a:lvl1pPr>
              <a:defRPr sz="3200"/>
            </a:lvl1pPr>
          </a:lstStyle>
          <a:p>
            <a:r>
              <a:rPr lang="en-US" smtClean="0"/>
              <a:t>Click to edit Master title style</a:t>
            </a:r>
            <a:endParaRPr lang="en-US"/>
          </a:p>
        </p:txBody>
      </p:sp>
      <p:sp>
        <p:nvSpPr>
          <p:cNvPr id="11" name="Text Placeholder 3"/>
          <p:cNvSpPr>
            <a:spLocks noGrp="1"/>
          </p:cNvSpPr>
          <p:nvPr>
            <p:ph type="body" sz="half" idx="2"/>
          </p:nvPr>
        </p:nvSpPr>
        <p:spPr>
          <a:xfrm>
            <a:off x="5471749" y="2582056"/>
            <a:ext cx="641545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2">
    <p:spTree>
      <p:nvGrpSpPr>
        <p:cNvPr id="1" name=""/>
        <p:cNvGrpSpPr/>
        <p:nvPr/>
      </p:nvGrpSpPr>
      <p:grpSpPr>
        <a:xfrm>
          <a:off x="0" y="0"/>
          <a:ext cx="0" cy="0"/>
          <a:chOff x="0" y="0"/>
          <a:chExt cx="0" cy="0"/>
        </a:xfrm>
      </p:grpSpPr>
      <p:sp>
        <p:nvSpPr>
          <p:cNvPr id="9" name="Picture Placeholder 1"/>
          <p:cNvSpPr>
            <a:spLocks noGrp="1"/>
          </p:cNvSpPr>
          <p:nvPr>
            <p:ph type="pic" sz="quarter" idx="10"/>
          </p:nvPr>
        </p:nvSpPr>
        <p:spPr>
          <a:xfrm>
            <a:off x="6885214" y="0"/>
            <a:ext cx="5306786" cy="6858000"/>
          </a:xfrm>
          <a:solidFill>
            <a:schemeClr val="bg1"/>
          </a:solidFill>
        </p:spPr>
      </p:sp>
      <p:sp>
        <p:nvSpPr>
          <p:cNvPr id="5" name="Title 1"/>
          <p:cNvSpPr>
            <a:spLocks noGrp="1"/>
          </p:cNvSpPr>
          <p:nvPr>
            <p:ph type="title"/>
          </p:nvPr>
        </p:nvSpPr>
        <p:spPr>
          <a:xfrm>
            <a:off x="270162" y="981856"/>
            <a:ext cx="6415451" cy="1600200"/>
          </a:xfrm>
        </p:spPr>
        <p:txBody>
          <a:bodyPr anchor="b"/>
          <a:lstStyle>
            <a:lvl1pPr>
              <a:defRPr sz="3200"/>
            </a:lvl1pPr>
          </a:lstStyle>
          <a:p>
            <a:r>
              <a:rPr lang="en-US" dirty="0" smtClean="0"/>
              <a:t>Click to edit Master title style</a:t>
            </a:r>
            <a:endParaRPr lang="en-US" dirty="0"/>
          </a:p>
        </p:txBody>
      </p:sp>
      <p:sp>
        <p:nvSpPr>
          <p:cNvPr id="6" name="Text Placeholder 3"/>
          <p:cNvSpPr>
            <a:spLocks noGrp="1"/>
          </p:cNvSpPr>
          <p:nvPr>
            <p:ph type="body" sz="half" idx="2"/>
          </p:nvPr>
        </p:nvSpPr>
        <p:spPr>
          <a:xfrm>
            <a:off x="270162" y="2582056"/>
            <a:ext cx="641545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3">
    <p:spTree>
      <p:nvGrpSpPr>
        <p:cNvPr id="1" name=""/>
        <p:cNvGrpSpPr/>
        <p:nvPr/>
      </p:nvGrpSpPr>
      <p:grpSpPr>
        <a:xfrm>
          <a:off x="0" y="0"/>
          <a:ext cx="0" cy="0"/>
          <a:chOff x="0" y="0"/>
          <a:chExt cx="0" cy="0"/>
        </a:xfrm>
      </p:grpSpPr>
      <p:sp>
        <p:nvSpPr>
          <p:cNvPr id="2" name="Rectangle 1"/>
          <p:cNvSpPr/>
          <p:nvPr userDrawn="1"/>
        </p:nvSpPr>
        <p:spPr>
          <a:xfrm>
            <a:off x="0" y="0"/>
            <a:ext cx="12192000" cy="6858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
          <p:cNvSpPr>
            <a:spLocks noGrp="1"/>
          </p:cNvSpPr>
          <p:nvPr>
            <p:ph type="pic" sz="quarter" idx="10"/>
          </p:nvPr>
        </p:nvSpPr>
        <p:spPr>
          <a:xfrm>
            <a:off x="0" y="1"/>
            <a:ext cx="12191999" cy="3357796"/>
          </a:xfrm>
          <a:noFill/>
        </p:spPr>
      </p:sp>
      <p:sp>
        <p:nvSpPr>
          <p:cNvPr id="10" name="Title 1"/>
          <p:cNvSpPr>
            <a:spLocks noGrp="1"/>
          </p:cNvSpPr>
          <p:nvPr>
            <p:ph type="title"/>
          </p:nvPr>
        </p:nvSpPr>
        <p:spPr>
          <a:xfrm>
            <a:off x="255341" y="3552669"/>
            <a:ext cx="4901276" cy="3102964"/>
          </a:xfrm>
        </p:spPr>
        <p:txBody>
          <a:bodyPr anchor="t" anchorCtr="0"/>
          <a:lstStyle>
            <a:lvl1pPr>
              <a:defRPr sz="3200"/>
            </a:lvl1pPr>
          </a:lstStyle>
          <a:p>
            <a:r>
              <a:rPr lang="en-US" dirty="0" smtClean="0"/>
              <a:t>Click to edit Master title style</a:t>
            </a:r>
            <a:endParaRPr lang="en-US" dirty="0"/>
          </a:p>
        </p:txBody>
      </p:sp>
      <p:sp>
        <p:nvSpPr>
          <p:cNvPr id="11" name="Text Placeholder 3"/>
          <p:cNvSpPr>
            <a:spLocks noGrp="1"/>
          </p:cNvSpPr>
          <p:nvPr>
            <p:ph type="body" sz="half" idx="2"/>
          </p:nvPr>
        </p:nvSpPr>
        <p:spPr>
          <a:xfrm>
            <a:off x="5411958" y="3552669"/>
            <a:ext cx="6505221" cy="31029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ptop Master">
    <p:spTree>
      <p:nvGrpSpPr>
        <p:cNvPr id="1" name=""/>
        <p:cNvGrpSpPr/>
        <p:nvPr/>
      </p:nvGrpSpPr>
      <p:grpSpPr>
        <a:xfrm>
          <a:off x="0" y="0"/>
          <a:ext cx="0" cy="0"/>
          <a:chOff x="0" y="0"/>
          <a:chExt cx="0" cy="0"/>
        </a:xfrm>
      </p:grpSpPr>
      <p:sp>
        <p:nvSpPr>
          <p:cNvPr id="10" name="Title 1"/>
          <p:cNvSpPr>
            <a:spLocks noGrp="1"/>
          </p:cNvSpPr>
          <p:nvPr>
            <p:ph type="title"/>
          </p:nvPr>
        </p:nvSpPr>
        <p:spPr>
          <a:xfrm>
            <a:off x="212994" y="850381"/>
            <a:ext cx="11766011" cy="561589"/>
          </a:xfrm>
        </p:spPr>
        <p:txBody>
          <a:bodyPr anchor="t" anchorCtr="0"/>
          <a:lstStyle>
            <a:lvl1pPr algn="ctr">
              <a:defRPr sz="3200"/>
            </a:lvl1pPr>
          </a:lstStyle>
          <a:p>
            <a:r>
              <a:rPr lang="en-US" dirty="0" smtClean="0"/>
              <a:t>Click to edit Master title style</a:t>
            </a:r>
            <a:endParaRPr lang="en-US" dirty="0"/>
          </a:p>
        </p:txBody>
      </p:sp>
      <p:sp>
        <p:nvSpPr>
          <p:cNvPr id="11" name="Text Placeholder 3"/>
          <p:cNvSpPr>
            <a:spLocks noGrp="1"/>
          </p:cNvSpPr>
          <p:nvPr>
            <p:ph type="body" sz="half" idx="2"/>
          </p:nvPr>
        </p:nvSpPr>
        <p:spPr>
          <a:xfrm>
            <a:off x="305242" y="1548375"/>
            <a:ext cx="11581513" cy="111810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grpSp>
        <p:nvGrpSpPr>
          <p:cNvPr id="23" name="Group 22"/>
          <p:cNvGrpSpPr/>
          <p:nvPr userDrawn="1"/>
        </p:nvGrpSpPr>
        <p:grpSpPr>
          <a:xfrm>
            <a:off x="978539" y="3129887"/>
            <a:ext cx="3359546" cy="2122597"/>
            <a:chOff x="5898415" y="1976415"/>
            <a:chExt cx="5654530" cy="3255020"/>
          </a:xfrm>
        </p:grpSpPr>
        <p:sp>
          <p:nvSpPr>
            <p:cNvPr id="24" name="Freeform 45"/>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5" name="Freeform 46"/>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6" name="Freeform 47"/>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7" name="Freeform 48"/>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8" name="Rectangle 50"/>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9" name="Freeform 51"/>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0" name="Rectangle 52"/>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1" name="Oval 54"/>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2" name="Oval 55"/>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3" name="Oval 56"/>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4" name="Oval 57"/>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5" name="Freeform 58"/>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grpSp>
      <p:sp>
        <p:nvSpPr>
          <p:cNvPr id="50" name="Picture Placeholder 1"/>
          <p:cNvSpPr>
            <a:spLocks noGrp="1"/>
          </p:cNvSpPr>
          <p:nvPr>
            <p:ph type="pic" sz="quarter" idx="24"/>
          </p:nvPr>
        </p:nvSpPr>
        <p:spPr>
          <a:xfrm>
            <a:off x="1402549" y="3268592"/>
            <a:ext cx="2524923" cy="1750617"/>
          </a:xfrm>
        </p:spPr>
      </p:sp>
      <p:grpSp>
        <p:nvGrpSpPr>
          <p:cNvPr id="108" name="Group 107"/>
          <p:cNvGrpSpPr/>
          <p:nvPr userDrawn="1"/>
        </p:nvGrpSpPr>
        <p:grpSpPr>
          <a:xfrm>
            <a:off x="4428056" y="3129887"/>
            <a:ext cx="3359546" cy="2122597"/>
            <a:chOff x="5898415" y="1976415"/>
            <a:chExt cx="5654530" cy="3255020"/>
          </a:xfrm>
        </p:grpSpPr>
        <p:sp>
          <p:nvSpPr>
            <p:cNvPr id="109" name="Freeform 45"/>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0" name="Freeform 46"/>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1" name="Freeform 47"/>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2" name="Freeform 48"/>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3" name="Rectangle 50"/>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4" name="Freeform 51"/>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5" name="Rectangle 52"/>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6" name="Oval 54"/>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7" name="Oval 55"/>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8" name="Oval 56"/>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19" name="Oval 57"/>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20" name="Freeform 58"/>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grpSp>
      <p:sp>
        <p:nvSpPr>
          <p:cNvPr id="121" name="Picture Placeholder 1"/>
          <p:cNvSpPr>
            <a:spLocks noGrp="1"/>
          </p:cNvSpPr>
          <p:nvPr>
            <p:ph type="pic" sz="quarter" idx="25"/>
          </p:nvPr>
        </p:nvSpPr>
        <p:spPr>
          <a:xfrm>
            <a:off x="4852066" y="3268592"/>
            <a:ext cx="2524923" cy="1750617"/>
          </a:xfrm>
        </p:spPr>
      </p:sp>
      <p:grpSp>
        <p:nvGrpSpPr>
          <p:cNvPr id="122" name="Group 121"/>
          <p:cNvGrpSpPr/>
          <p:nvPr userDrawn="1"/>
        </p:nvGrpSpPr>
        <p:grpSpPr>
          <a:xfrm>
            <a:off x="7877573" y="3140394"/>
            <a:ext cx="3359546" cy="2122597"/>
            <a:chOff x="5898415" y="1976415"/>
            <a:chExt cx="5654530" cy="3255020"/>
          </a:xfrm>
        </p:grpSpPr>
        <p:sp>
          <p:nvSpPr>
            <p:cNvPr id="123" name="Freeform 45"/>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24" name="Freeform 46"/>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25" name="Freeform 47"/>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26" name="Freeform 48"/>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27" name="Rectangle 50"/>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28" name="Freeform 51"/>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29" name="Rectangle 52"/>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30" name="Oval 54"/>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31" name="Oval 55"/>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32" name="Oval 56"/>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33" name="Oval 57"/>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134" name="Freeform 58"/>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grpSp>
      <p:sp>
        <p:nvSpPr>
          <p:cNvPr id="135" name="Picture Placeholder 1"/>
          <p:cNvSpPr>
            <a:spLocks noGrp="1"/>
          </p:cNvSpPr>
          <p:nvPr>
            <p:ph type="pic" sz="quarter" idx="26"/>
          </p:nvPr>
        </p:nvSpPr>
        <p:spPr>
          <a:xfrm>
            <a:off x="8301583" y="3279099"/>
            <a:ext cx="2524923" cy="1750617"/>
          </a:xfrm>
        </p:spPr>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p:txBody>
          <a:bodyPr/>
          <a:lstStyle/>
          <a:p>
            <a:fld id="{A684C354-FECB-5948-A248-8700D7C56D1A}" type="slidenum">
              <a:rPr lang="en-US" smtClean="0"/>
              <a:t>‹#›</a:t>
            </a:fld>
            <a:endParaRPr lang="en-US"/>
          </a:p>
        </p:txBody>
      </p:sp>
    </p:spTree>
    <p:extLst>
      <p:ext uri="{BB962C8B-B14F-4D97-AF65-F5344CB8AC3E}">
        <p14:creationId xmlns:p14="http://schemas.microsoft.com/office/powerpoint/2010/main" val="62639236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ptop Detail">
    <p:spTree>
      <p:nvGrpSpPr>
        <p:cNvPr id="1" name=""/>
        <p:cNvGrpSpPr/>
        <p:nvPr/>
      </p:nvGrpSpPr>
      <p:grpSpPr>
        <a:xfrm>
          <a:off x="0" y="0"/>
          <a:ext cx="0" cy="0"/>
          <a:chOff x="0" y="0"/>
          <a:chExt cx="0" cy="0"/>
        </a:xfrm>
      </p:grpSpPr>
      <p:grpSp>
        <p:nvGrpSpPr>
          <p:cNvPr id="23" name="Group 22"/>
          <p:cNvGrpSpPr/>
          <p:nvPr userDrawn="1"/>
        </p:nvGrpSpPr>
        <p:grpSpPr>
          <a:xfrm>
            <a:off x="882844" y="781783"/>
            <a:ext cx="10026159" cy="5771542"/>
            <a:chOff x="5898415" y="1976415"/>
            <a:chExt cx="5654530" cy="3255020"/>
          </a:xfrm>
        </p:grpSpPr>
        <p:sp>
          <p:nvSpPr>
            <p:cNvPr id="24" name="Freeform 45"/>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5" name="Freeform 46"/>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6" name="Freeform 47"/>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7" name="Freeform 48"/>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8" name="Rectangle 50"/>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29" name="Freeform 51"/>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0" name="Rectangle 52"/>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1" name="Oval 54"/>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2" name="Oval 55"/>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3" name="Oval 56"/>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4" name="Oval 57"/>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sp>
          <p:nvSpPr>
            <p:cNvPr id="35" name="Freeform 58"/>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Lato Light" charset="0"/>
              </a:endParaRPr>
            </a:p>
          </p:txBody>
        </p:sp>
      </p:grpSp>
      <p:sp>
        <p:nvSpPr>
          <p:cNvPr id="50" name="Picture Placeholder 1"/>
          <p:cNvSpPr>
            <a:spLocks noGrp="1"/>
          </p:cNvSpPr>
          <p:nvPr>
            <p:ph type="pic" sz="quarter" idx="24"/>
          </p:nvPr>
        </p:nvSpPr>
        <p:spPr>
          <a:xfrm>
            <a:off x="2176816" y="1153217"/>
            <a:ext cx="7535331" cy="4760095"/>
          </a:xfrm>
        </p:spPr>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Detail 2">
    <p:spTree>
      <p:nvGrpSpPr>
        <p:cNvPr id="1" name=""/>
        <p:cNvGrpSpPr/>
        <p:nvPr/>
      </p:nvGrpSpPr>
      <p:grpSpPr>
        <a:xfrm>
          <a:off x="0" y="0"/>
          <a:ext cx="0" cy="0"/>
          <a:chOff x="0" y="0"/>
          <a:chExt cx="0" cy="0"/>
        </a:xfrm>
      </p:grpSpPr>
      <p:sp>
        <p:nvSpPr>
          <p:cNvPr id="16" name="Title 1"/>
          <p:cNvSpPr>
            <a:spLocks noGrp="1"/>
          </p:cNvSpPr>
          <p:nvPr>
            <p:ph type="title"/>
          </p:nvPr>
        </p:nvSpPr>
        <p:spPr>
          <a:xfrm>
            <a:off x="230367" y="1021787"/>
            <a:ext cx="6131223" cy="1600200"/>
          </a:xfrm>
        </p:spPr>
        <p:txBody>
          <a:bodyPr anchor="b"/>
          <a:lstStyle>
            <a:lvl1pPr>
              <a:defRPr sz="3200"/>
            </a:lvl1pPr>
          </a:lstStyle>
          <a:p>
            <a:r>
              <a:rPr lang="en-US" smtClean="0"/>
              <a:t>Click to edit Master title style</a:t>
            </a:r>
            <a:endParaRPr lang="en-US"/>
          </a:p>
        </p:txBody>
      </p:sp>
      <p:sp>
        <p:nvSpPr>
          <p:cNvPr id="17" name="Text Placeholder 3"/>
          <p:cNvSpPr>
            <a:spLocks noGrp="1"/>
          </p:cNvSpPr>
          <p:nvPr>
            <p:ph type="body" sz="half" idx="2"/>
          </p:nvPr>
        </p:nvSpPr>
        <p:spPr>
          <a:xfrm>
            <a:off x="230367" y="2621987"/>
            <a:ext cx="613122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grpSp>
        <p:nvGrpSpPr>
          <p:cNvPr id="18" name="Group 17"/>
          <p:cNvGrpSpPr/>
          <p:nvPr userDrawn="1"/>
        </p:nvGrpSpPr>
        <p:grpSpPr>
          <a:xfrm>
            <a:off x="6917273" y="1021787"/>
            <a:ext cx="7799832" cy="6256995"/>
            <a:chOff x="12304060" y="1166421"/>
            <a:chExt cx="8305292" cy="6662472"/>
          </a:xfrm>
        </p:grpSpPr>
        <p:sp>
          <p:nvSpPr>
            <p:cNvPr id="19" name="Freeform 5"/>
            <p:cNvSpPr>
              <a:spLocks/>
            </p:cNvSpPr>
            <p:nvPr/>
          </p:nvSpPr>
          <p:spPr bwMode="auto">
            <a:xfrm>
              <a:off x="12304060" y="1166421"/>
              <a:ext cx="8305292" cy="5020727"/>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chemeClr val="bg1">
                <a:lumMod val="8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sp>
          <p:nvSpPr>
            <p:cNvPr id="20" name="Freeform 7"/>
            <p:cNvSpPr>
              <a:spLocks noEditPoints="1"/>
            </p:cNvSpPr>
            <p:nvPr/>
          </p:nvSpPr>
          <p:spPr bwMode="auto">
            <a:xfrm>
              <a:off x="12627309" y="1507993"/>
              <a:ext cx="7658794" cy="4333911"/>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sp>
          <p:nvSpPr>
            <p:cNvPr id="21" name="Rectangle 8"/>
            <p:cNvSpPr>
              <a:spLocks noChangeArrowheads="1"/>
            </p:cNvSpPr>
            <p:nvPr/>
          </p:nvSpPr>
          <p:spPr bwMode="auto">
            <a:xfrm>
              <a:off x="12661894" y="1630076"/>
              <a:ext cx="7585329" cy="4260455"/>
            </a:xfrm>
            <a:prstGeom prst="rect">
              <a:avLst/>
            </a:prstGeom>
            <a:solidFill>
              <a:schemeClr val="bg1">
                <a:lumMod val="9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grpSp>
          <p:nvGrpSpPr>
            <p:cNvPr id="22" name="Group 21"/>
            <p:cNvGrpSpPr/>
            <p:nvPr/>
          </p:nvGrpSpPr>
          <p:grpSpPr>
            <a:xfrm>
              <a:off x="16399771" y="1298642"/>
              <a:ext cx="113873" cy="121204"/>
              <a:chOff x="16399771" y="1298642"/>
              <a:chExt cx="113873" cy="121204"/>
            </a:xfrm>
            <a:solidFill>
              <a:schemeClr val="bg1">
                <a:lumMod val="65000"/>
              </a:schemeClr>
            </a:solidFill>
          </p:grpSpPr>
          <p:sp>
            <p:nvSpPr>
              <p:cNvPr id="39" name="Oval 11"/>
              <p:cNvSpPr>
                <a:spLocks noChangeArrowheads="1"/>
              </p:cNvSpPr>
              <p:nvPr/>
            </p:nvSpPr>
            <p:spPr bwMode="auto">
              <a:xfrm>
                <a:off x="16399771" y="1305988"/>
                <a:ext cx="113873" cy="11385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sp>
            <p:nvSpPr>
              <p:cNvPr id="40" name="Oval 12"/>
              <p:cNvSpPr>
                <a:spLocks noChangeArrowheads="1"/>
              </p:cNvSpPr>
              <p:nvPr/>
            </p:nvSpPr>
            <p:spPr bwMode="auto">
              <a:xfrm>
                <a:off x="16399771" y="1298642"/>
                <a:ext cx="113873" cy="11385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sp>
            <p:nvSpPr>
              <p:cNvPr id="41" name="Oval 13"/>
              <p:cNvSpPr>
                <a:spLocks noChangeArrowheads="1"/>
              </p:cNvSpPr>
              <p:nvPr/>
            </p:nvSpPr>
            <p:spPr bwMode="auto">
              <a:xfrm>
                <a:off x="16418136" y="1317007"/>
                <a:ext cx="77140" cy="73456"/>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sp>
            <p:nvSpPr>
              <p:cNvPr id="42" name="Oval 14"/>
              <p:cNvSpPr>
                <a:spLocks noChangeArrowheads="1"/>
              </p:cNvSpPr>
              <p:nvPr/>
            </p:nvSpPr>
            <p:spPr bwMode="auto">
              <a:xfrm>
                <a:off x="16440176" y="1331698"/>
                <a:ext cx="36733" cy="44074"/>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sp>
            <p:nvSpPr>
              <p:cNvPr id="43" name="Oval 15"/>
              <p:cNvSpPr>
                <a:spLocks noChangeArrowheads="1"/>
              </p:cNvSpPr>
              <p:nvPr/>
            </p:nvSpPr>
            <p:spPr bwMode="auto">
              <a:xfrm>
                <a:off x="16451197" y="1350061"/>
                <a:ext cx="11021" cy="1102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grpSp>
        <p:sp>
          <p:nvSpPr>
            <p:cNvPr id="36" name="Freeform 17"/>
            <p:cNvSpPr>
              <a:spLocks/>
            </p:cNvSpPr>
            <p:nvPr/>
          </p:nvSpPr>
          <p:spPr bwMode="auto">
            <a:xfrm>
              <a:off x="12304060" y="6187148"/>
              <a:ext cx="8305292" cy="789654"/>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sp>
          <p:nvSpPr>
            <p:cNvPr id="37" name="Freeform 10"/>
            <p:cNvSpPr>
              <a:spLocks/>
            </p:cNvSpPr>
            <p:nvPr/>
          </p:nvSpPr>
          <p:spPr bwMode="auto">
            <a:xfrm>
              <a:off x="15029635" y="6862944"/>
              <a:ext cx="2821081" cy="965949"/>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sp>
          <p:nvSpPr>
            <p:cNvPr id="38" name="Freeform 16"/>
            <p:cNvSpPr>
              <a:spLocks/>
            </p:cNvSpPr>
            <p:nvPr/>
          </p:nvSpPr>
          <p:spPr bwMode="auto">
            <a:xfrm>
              <a:off x="15029635" y="6862944"/>
              <a:ext cx="2281109" cy="965949"/>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b="1" dirty="0">
                <a:latin typeface="Lato Bold" charset="0"/>
              </a:endParaRPr>
            </a:p>
          </p:txBody>
        </p:sp>
      </p:grpSp>
      <p:sp>
        <p:nvSpPr>
          <p:cNvPr id="44" name="Picture Placeholder 1"/>
          <p:cNvSpPr>
            <a:spLocks noGrp="1"/>
          </p:cNvSpPr>
          <p:nvPr>
            <p:ph type="pic" sz="quarter" idx="22"/>
          </p:nvPr>
        </p:nvSpPr>
        <p:spPr>
          <a:xfrm>
            <a:off x="7253329" y="1452196"/>
            <a:ext cx="7160200" cy="4006192"/>
          </a:xfrm>
        </p:spPr>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ne Master">
    <p:spTree>
      <p:nvGrpSpPr>
        <p:cNvPr id="1" name=""/>
        <p:cNvGrpSpPr/>
        <p:nvPr/>
      </p:nvGrpSpPr>
      <p:grpSpPr>
        <a:xfrm>
          <a:off x="0" y="0"/>
          <a:ext cx="0" cy="0"/>
          <a:chOff x="0" y="0"/>
          <a:chExt cx="0" cy="0"/>
        </a:xfrm>
      </p:grpSpPr>
      <p:pic>
        <p:nvPicPr>
          <p:cNvPr id="16" name="Picture 15" descr="iPhone6_mockup_front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3014" y="2551813"/>
            <a:ext cx="2623085" cy="4102987"/>
          </a:xfrm>
          <a:prstGeom prst="rect">
            <a:avLst/>
          </a:prstGeom>
        </p:spPr>
      </p:pic>
      <p:sp>
        <p:nvSpPr>
          <p:cNvPr id="17" name="Picture Placeholder 1"/>
          <p:cNvSpPr>
            <a:spLocks noGrp="1"/>
          </p:cNvSpPr>
          <p:nvPr>
            <p:ph type="pic" sz="quarter" idx="21"/>
          </p:nvPr>
        </p:nvSpPr>
        <p:spPr>
          <a:xfrm>
            <a:off x="1971716" y="3197224"/>
            <a:ext cx="1577974" cy="2797175"/>
          </a:xfrm>
        </p:spPr>
      </p:sp>
      <p:sp>
        <p:nvSpPr>
          <p:cNvPr id="39" name="Title 1"/>
          <p:cNvSpPr>
            <a:spLocks noGrp="1"/>
          </p:cNvSpPr>
          <p:nvPr>
            <p:ph type="title"/>
          </p:nvPr>
        </p:nvSpPr>
        <p:spPr>
          <a:xfrm>
            <a:off x="212994" y="850381"/>
            <a:ext cx="11766011" cy="561589"/>
          </a:xfrm>
        </p:spPr>
        <p:txBody>
          <a:bodyPr anchor="t" anchorCtr="0"/>
          <a:lstStyle>
            <a:lvl1pPr algn="ctr">
              <a:defRPr sz="3200"/>
            </a:lvl1pPr>
          </a:lstStyle>
          <a:p>
            <a:r>
              <a:rPr lang="en-US" dirty="0" smtClean="0"/>
              <a:t>Click to edit Master title style</a:t>
            </a:r>
            <a:endParaRPr lang="en-US" dirty="0"/>
          </a:p>
        </p:txBody>
      </p:sp>
      <p:sp>
        <p:nvSpPr>
          <p:cNvPr id="40" name="Text Placeholder 3"/>
          <p:cNvSpPr>
            <a:spLocks noGrp="1"/>
          </p:cNvSpPr>
          <p:nvPr>
            <p:ph type="body" sz="half" idx="2"/>
          </p:nvPr>
        </p:nvSpPr>
        <p:spPr>
          <a:xfrm>
            <a:off x="305242" y="1548375"/>
            <a:ext cx="11581513" cy="111810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pic>
        <p:nvPicPr>
          <p:cNvPr id="41" name="Picture 40" descr="iPhone6_mockup_front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49690" y="2551813"/>
            <a:ext cx="2623085" cy="4102987"/>
          </a:xfrm>
          <a:prstGeom prst="rect">
            <a:avLst/>
          </a:prstGeom>
        </p:spPr>
      </p:pic>
      <p:sp>
        <p:nvSpPr>
          <p:cNvPr id="42" name="Picture Placeholder 1"/>
          <p:cNvSpPr>
            <a:spLocks noGrp="1"/>
          </p:cNvSpPr>
          <p:nvPr>
            <p:ph type="pic" sz="quarter" idx="22"/>
          </p:nvPr>
        </p:nvSpPr>
        <p:spPr>
          <a:xfrm>
            <a:off x="4058392" y="3197224"/>
            <a:ext cx="1577974" cy="2797175"/>
          </a:xfrm>
        </p:spPr>
      </p:sp>
      <p:pic>
        <p:nvPicPr>
          <p:cNvPr id="43" name="Picture 42" descr="iPhone6_mockup_front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4073" y="2551813"/>
            <a:ext cx="2623085" cy="4102987"/>
          </a:xfrm>
          <a:prstGeom prst="rect">
            <a:avLst/>
          </a:prstGeom>
        </p:spPr>
      </p:pic>
      <p:sp>
        <p:nvSpPr>
          <p:cNvPr id="44" name="Picture Placeholder 1"/>
          <p:cNvSpPr>
            <a:spLocks noGrp="1"/>
          </p:cNvSpPr>
          <p:nvPr>
            <p:ph type="pic" sz="quarter" idx="23"/>
          </p:nvPr>
        </p:nvSpPr>
        <p:spPr>
          <a:xfrm>
            <a:off x="6172775" y="3197224"/>
            <a:ext cx="1577974" cy="2797175"/>
          </a:xfrm>
        </p:spPr>
      </p:sp>
      <p:pic>
        <p:nvPicPr>
          <p:cNvPr id="45" name="Picture 44" descr="iPhone6_mockup_front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6192" y="2551813"/>
            <a:ext cx="2623085" cy="4102987"/>
          </a:xfrm>
          <a:prstGeom prst="rect">
            <a:avLst/>
          </a:prstGeom>
        </p:spPr>
      </p:pic>
      <p:sp>
        <p:nvSpPr>
          <p:cNvPr id="46" name="Picture Placeholder 1"/>
          <p:cNvSpPr>
            <a:spLocks noGrp="1"/>
          </p:cNvSpPr>
          <p:nvPr>
            <p:ph type="pic" sz="quarter" idx="24"/>
          </p:nvPr>
        </p:nvSpPr>
        <p:spPr>
          <a:xfrm>
            <a:off x="8374894" y="3197224"/>
            <a:ext cx="1577974" cy="2797175"/>
          </a:xfrm>
        </p:spPr>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ne Detail">
    <p:spTree>
      <p:nvGrpSpPr>
        <p:cNvPr id="1" name=""/>
        <p:cNvGrpSpPr/>
        <p:nvPr/>
      </p:nvGrpSpPr>
      <p:grpSpPr>
        <a:xfrm>
          <a:off x="0" y="0"/>
          <a:ext cx="0" cy="0"/>
          <a:chOff x="0" y="0"/>
          <a:chExt cx="0" cy="0"/>
        </a:xfrm>
      </p:grpSpPr>
      <p:pic>
        <p:nvPicPr>
          <p:cNvPr id="16" name="Picture 15" descr="iPhone6_mockup_front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799" y="739564"/>
            <a:ext cx="3781677" cy="5915237"/>
          </a:xfrm>
          <a:prstGeom prst="rect">
            <a:avLst/>
          </a:prstGeom>
        </p:spPr>
      </p:pic>
      <p:sp>
        <p:nvSpPr>
          <p:cNvPr id="17" name="Picture Placeholder 1"/>
          <p:cNvSpPr>
            <a:spLocks noGrp="1"/>
          </p:cNvSpPr>
          <p:nvPr>
            <p:ph type="pic" sz="quarter" idx="21"/>
          </p:nvPr>
        </p:nvSpPr>
        <p:spPr>
          <a:xfrm>
            <a:off x="908719" y="1662223"/>
            <a:ext cx="2309402" cy="4058093"/>
          </a:xfrm>
        </p:spPr>
      </p:sp>
      <p:sp>
        <p:nvSpPr>
          <p:cNvPr id="18" name="Title 1"/>
          <p:cNvSpPr>
            <a:spLocks noGrp="1"/>
          </p:cNvSpPr>
          <p:nvPr>
            <p:ph type="title"/>
          </p:nvPr>
        </p:nvSpPr>
        <p:spPr>
          <a:xfrm>
            <a:off x="3730753" y="981856"/>
            <a:ext cx="8156448" cy="1600200"/>
          </a:xfrm>
        </p:spPr>
        <p:txBody>
          <a:bodyPr anchor="b"/>
          <a:lstStyle>
            <a:lvl1pPr>
              <a:defRPr sz="3200"/>
            </a:lvl1pPr>
          </a:lstStyle>
          <a:p>
            <a:r>
              <a:rPr lang="en-US" dirty="0" smtClean="0"/>
              <a:t>Click to edit Master title style</a:t>
            </a:r>
            <a:endParaRPr lang="en-US" dirty="0"/>
          </a:p>
        </p:txBody>
      </p:sp>
      <p:sp>
        <p:nvSpPr>
          <p:cNvPr id="19" name="Text Placeholder 3"/>
          <p:cNvSpPr>
            <a:spLocks noGrp="1"/>
          </p:cNvSpPr>
          <p:nvPr>
            <p:ph type="body" sz="half" idx="2"/>
          </p:nvPr>
        </p:nvSpPr>
        <p:spPr>
          <a:xfrm>
            <a:off x="3730753" y="2582056"/>
            <a:ext cx="815644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ne Detail 2">
    <p:spTree>
      <p:nvGrpSpPr>
        <p:cNvPr id="1" name=""/>
        <p:cNvGrpSpPr/>
        <p:nvPr/>
      </p:nvGrpSpPr>
      <p:grpSpPr>
        <a:xfrm>
          <a:off x="0" y="0"/>
          <a:ext cx="0" cy="0"/>
          <a:chOff x="0" y="0"/>
          <a:chExt cx="0" cy="0"/>
        </a:xfrm>
      </p:grpSpPr>
      <p:sp>
        <p:nvSpPr>
          <p:cNvPr id="16" name="Title 1"/>
          <p:cNvSpPr>
            <a:spLocks noGrp="1"/>
          </p:cNvSpPr>
          <p:nvPr>
            <p:ph type="title"/>
          </p:nvPr>
        </p:nvSpPr>
        <p:spPr>
          <a:xfrm>
            <a:off x="230367" y="1021787"/>
            <a:ext cx="6131223" cy="1600200"/>
          </a:xfrm>
        </p:spPr>
        <p:txBody>
          <a:bodyPr anchor="b"/>
          <a:lstStyle>
            <a:lvl1pPr>
              <a:defRPr sz="3200"/>
            </a:lvl1pPr>
          </a:lstStyle>
          <a:p>
            <a:r>
              <a:rPr lang="en-US" smtClean="0"/>
              <a:t>Click to edit Master title style</a:t>
            </a:r>
            <a:endParaRPr lang="en-US"/>
          </a:p>
        </p:txBody>
      </p:sp>
      <p:sp>
        <p:nvSpPr>
          <p:cNvPr id="17" name="Text Placeholder 3"/>
          <p:cNvSpPr>
            <a:spLocks noGrp="1"/>
          </p:cNvSpPr>
          <p:nvPr>
            <p:ph type="body" sz="half" idx="2"/>
          </p:nvPr>
        </p:nvSpPr>
        <p:spPr>
          <a:xfrm>
            <a:off x="230367" y="2621987"/>
            <a:ext cx="613122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pic>
        <p:nvPicPr>
          <p:cNvPr id="23" name="Picture 22" descr="iPhone6_mockup_front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7936" y="0"/>
            <a:ext cx="8109249" cy="12684354"/>
          </a:xfrm>
          <a:prstGeom prst="rect">
            <a:avLst/>
          </a:prstGeom>
        </p:spPr>
      </p:pic>
      <p:sp>
        <p:nvSpPr>
          <p:cNvPr id="24" name="Picture Placeholder 1"/>
          <p:cNvSpPr>
            <a:spLocks noGrp="1"/>
          </p:cNvSpPr>
          <p:nvPr>
            <p:ph type="pic" sz="quarter" idx="21"/>
          </p:nvPr>
        </p:nvSpPr>
        <p:spPr>
          <a:xfrm>
            <a:off x="6780174" y="1979611"/>
            <a:ext cx="4952172" cy="8701982"/>
          </a:xfrm>
        </p:spPr>
        <p:txBody>
          <a:bodyPr/>
          <a:lstStyle/>
          <a:p>
            <a:endParaRPr lang="en-US"/>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9" name="Rectangle 18"/>
          <p:cNvSpPr/>
          <p:nvPr userDrawn="1"/>
        </p:nvSpPr>
        <p:spPr>
          <a:xfrm>
            <a:off x="0" y="0"/>
            <a:ext cx="59960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hape 2683"/>
          <p:cNvSpPr/>
          <p:nvPr userDrawn="1"/>
        </p:nvSpPr>
        <p:spPr>
          <a:xfrm>
            <a:off x="1123339" y="722062"/>
            <a:ext cx="4522277" cy="5413876"/>
          </a:xfrm>
          <a:custGeom>
            <a:avLst/>
            <a:gdLst/>
            <a:ahLst/>
            <a:cxnLst>
              <a:cxn ang="0">
                <a:pos x="wd2" y="hd2"/>
              </a:cxn>
              <a:cxn ang="5400000">
                <a:pos x="wd2" y="hd2"/>
              </a:cxn>
              <a:cxn ang="10800000">
                <a:pos x="wd2" y="hd2"/>
              </a:cxn>
              <a:cxn ang="16200000">
                <a:pos x="wd2" y="hd2"/>
              </a:cxn>
            </a:cxnLst>
            <a:rect l="0" t="0" r="r" b="b"/>
            <a:pathLst>
              <a:path w="21505" h="21528" extrusionOk="0">
                <a:moveTo>
                  <a:pt x="13441" y="9294"/>
                </a:moveTo>
                <a:lnTo>
                  <a:pt x="13441" y="9784"/>
                </a:lnTo>
                <a:lnTo>
                  <a:pt x="1344" y="9784"/>
                </a:lnTo>
                <a:lnTo>
                  <a:pt x="1344" y="9294"/>
                </a:lnTo>
                <a:cubicBezTo>
                  <a:pt x="1344" y="7028"/>
                  <a:pt x="3696" y="5163"/>
                  <a:pt x="6720" y="4919"/>
                </a:cubicBezTo>
                <a:lnTo>
                  <a:pt x="6720" y="9784"/>
                </a:lnTo>
                <a:lnTo>
                  <a:pt x="8065" y="9784"/>
                </a:lnTo>
                <a:lnTo>
                  <a:pt x="8065" y="4919"/>
                </a:lnTo>
                <a:cubicBezTo>
                  <a:pt x="11089" y="5163"/>
                  <a:pt x="13441" y="7028"/>
                  <a:pt x="13441" y="9294"/>
                </a:cubicBezTo>
                <a:moveTo>
                  <a:pt x="13441" y="16145"/>
                </a:moveTo>
                <a:cubicBezTo>
                  <a:pt x="13441" y="18578"/>
                  <a:pt x="10733" y="20549"/>
                  <a:pt x="7393" y="20549"/>
                </a:cubicBezTo>
                <a:cubicBezTo>
                  <a:pt x="4052" y="20549"/>
                  <a:pt x="1344" y="18578"/>
                  <a:pt x="1344" y="16145"/>
                </a:cubicBezTo>
                <a:lnTo>
                  <a:pt x="1344" y="10762"/>
                </a:lnTo>
                <a:lnTo>
                  <a:pt x="13441" y="10762"/>
                </a:lnTo>
                <a:cubicBezTo>
                  <a:pt x="13441" y="10762"/>
                  <a:pt x="13441" y="16145"/>
                  <a:pt x="13441" y="16145"/>
                </a:cubicBezTo>
                <a:close/>
                <a:moveTo>
                  <a:pt x="21134" y="48"/>
                </a:moveTo>
                <a:cubicBezTo>
                  <a:pt x="20801" y="-72"/>
                  <a:pt x="20436" y="41"/>
                  <a:pt x="20232" y="268"/>
                </a:cubicBezTo>
                <a:cubicBezTo>
                  <a:pt x="18723" y="1944"/>
                  <a:pt x="16716" y="3504"/>
                  <a:pt x="13069" y="2006"/>
                </a:cubicBezTo>
                <a:cubicBezTo>
                  <a:pt x="10993" y="1153"/>
                  <a:pt x="9603" y="1431"/>
                  <a:pt x="8642" y="1862"/>
                </a:cubicBezTo>
                <a:cubicBezTo>
                  <a:pt x="7655" y="2307"/>
                  <a:pt x="6969" y="3089"/>
                  <a:pt x="6778" y="3935"/>
                </a:cubicBezTo>
                <a:cubicBezTo>
                  <a:pt x="2984" y="4162"/>
                  <a:pt x="0" y="6473"/>
                  <a:pt x="0" y="9294"/>
                </a:cubicBezTo>
                <a:lnTo>
                  <a:pt x="0" y="16145"/>
                </a:lnTo>
                <a:cubicBezTo>
                  <a:pt x="0" y="19118"/>
                  <a:pt x="3310" y="21528"/>
                  <a:pt x="7393" y="21528"/>
                </a:cubicBezTo>
                <a:cubicBezTo>
                  <a:pt x="11475" y="21528"/>
                  <a:pt x="14785" y="19118"/>
                  <a:pt x="14785" y="16145"/>
                </a:cubicBezTo>
                <a:lnTo>
                  <a:pt x="14785" y="9294"/>
                </a:lnTo>
                <a:cubicBezTo>
                  <a:pt x="14785" y="6507"/>
                  <a:pt x="11875" y="4215"/>
                  <a:pt x="8146" y="3940"/>
                </a:cubicBezTo>
                <a:cubicBezTo>
                  <a:pt x="8301" y="3479"/>
                  <a:pt x="8690" y="2991"/>
                  <a:pt x="9348" y="2695"/>
                </a:cubicBezTo>
                <a:cubicBezTo>
                  <a:pt x="10308" y="2263"/>
                  <a:pt x="10946" y="2328"/>
                  <a:pt x="12468" y="2882"/>
                </a:cubicBezTo>
                <a:cubicBezTo>
                  <a:pt x="15022" y="3811"/>
                  <a:pt x="16657" y="3572"/>
                  <a:pt x="17947" y="3206"/>
                </a:cubicBezTo>
                <a:cubicBezTo>
                  <a:pt x="19526" y="2759"/>
                  <a:pt x="20650" y="1847"/>
                  <a:pt x="21434" y="705"/>
                </a:cubicBezTo>
                <a:cubicBezTo>
                  <a:pt x="21600" y="463"/>
                  <a:pt x="21466" y="170"/>
                  <a:pt x="21134" y="48"/>
                </a:cubicBezTo>
                <a:moveTo>
                  <a:pt x="7393" y="18592"/>
                </a:moveTo>
                <a:cubicBezTo>
                  <a:pt x="8134" y="18592"/>
                  <a:pt x="8737" y="18153"/>
                  <a:pt x="8737" y="17613"/>
                </a:cubicBezTo>
                <a:cubicBezTo>
                  <a:pt x="8737" y="17073"/>
                  <a:pt x="8134" y="16635"/>
                  <a:pt x="7393" y="16635"/>
                </a:cubicBezTo>
                <a:cubicBezTo>
                  <a:pt x="6650" y="16635"/>
                  <a:pt x="6048" y="17073"/>
                  <a:pt x="6048" y="17613"/>
                </a:cubicBezTo>
                <a:cubicBezTo>
                  <a:pt x="6048" y="18153"/>
                  <a:pt x="6650" y="18592"/>
                  <a:pt x="7393" y="18592"/>
                </a:cubicBezTo>
              </a:path>
            </a:pathLst>
          </a:custGeom>
          <a:solidFill>
            <a:schemeClr val="bg1">
              <a:lumMod val="95000"/>
            </a:schemeClr>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Lato Light" charset="0"/>
              <a:ea typeface="Lato Light" charset="0"/>
              <a:cs typeface="Lato Light" charset="0"/>
            </a:endParaRPr>
          </a:p>
        </p:txBody>
      </p:sp>
      <p:sp>
        <p:nvSpPr>
          <p:cNvPr id="5" name="Rectangle 4"/>
          <p:cNvSpPr/>
          <p:nvPr userDrawn="1"/>
        </p:nvSpPr>
        <p:spPr>
          <a:xfrm>
            <a:off x="5996052" y="0"/>
            <a:ext cx="6243301" cy="6858000"/>
          </a:xfrm>
          <a:prstGeom prst="rect">
            <a:avLst/>
          </a:prstGeom>
          <a:solidFill>
            <a:srgbClr val="004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2129191" y="3770445"/>
            <a:ext cx="1192923" cy="0"/>
          </a:xfrm>
          <a:prstGeom prst="line">
            <a:avLst/>
          </a:prstGeom>
          <a:ln w="57150">
            <a:solidFill>
              <a:srgbClr val="D13138"/>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1981698" y="3891600"/>
            <a:ext cx="1487908" cy="446276"/>
          </a:xfrm>
          <a:prstGeom prst="rect">
            <a:avLst/>
          </a:prstGeom>
          <a:noFill/>
        </p:spPr>
        <p:txBody>
          <a:bodyPr wrap="none" rtlCol="0" anchor="ctr" anchorCtr="0">
            <a:spAutoFit/>
          </a:bodyPr>
          <a:lstStyle/>
          <a:p>
            <a:pPr algn="ctr"/>
            <a:r>
              <a:rPr lang="en-US" sz="2300" b="1" dirty="0" err="1" smtClean="0">
                <a:solidFill>
                  <a:srgbClr val="004A98"/>
                </a:solidFill>
                <a:latin typeface="Gill Sans" charset="0"/>
                <a:ea typeface="Gill Sans" charset="0"/>
                <a:cs typeface="Gill Sans" charset="0"/>
              </a:rPr>
              <a:t>TBR.edu</a:t>
            </a:r>
            <a:endParaRPr lang="en-US" sz="2300" b="1" dirty="0">
              <a:solidFill>
                <a:srgbClr val="004A98"/>
              </a:solidFill>
              <a:latin typeface="Gill Sans" charset="0"/>
              <a:ea typeface="Gill Sans" charset="0"/>
              <a:cs typeface="Gill Sans" charset="0"/>
            </a:endParaRPr>
          </a:p>
        </p:txBody>
      </p:sp>
      <p:sp>
        <p:nvSpPr>
          <p:cNvPr id="14" name="TextBox 13"/>
          <p:cNvSpPr txBox="1"/>
          <p:nvPr userDrawn="1"/>
        </p:nvSpPr>
        <p:spPr>
          <a:xfrm>
            <a:off x="7701415" y="525418"/>
            <a:ext cx="2795958" cy="461665"/>
          </a:xfrm>
          <a:prstGeom prst="rect">
            <a:avLst/>
          </a:prstGeom>
          <a:noFill/>
        </p:spPr>
        <p:txBody>
          <a:bodyPr wrap="none" rtlCol="0" anchor="ctr" anchorCtr="0">
            <a:spAutoFit/>
          </a:bodyPr>
          <a:lstStyle/>
          <a:p>
            <a:r>
              <a:rPr lang="en-US" sz="2400" b="1" dirty="0" smtClean="0">
                <a:solidFill>
                  <a:schemeClr val="bg1"/>
                </a:solidFill>
                <a:latin typeface="Lato Black" charset="0"/>
                <a:ea typeface="Lato Black" charset="0"/>
                <a:cs typeface="Lato Black" charset="0"/>
              </a:rPr>
              <a:t>TBR System</a:t>
            </a:r>
            <a:r>
              <a:rPr lang="en-US" sz="2400" b="1" baseline="0" dirty="0" smtClean="0">
                <a:solidFill>
                  <a:schemeClr val="bg1"/>
                </a:solidFill>
                <a:latin typeface="Lato Black" charset="0"/>
                <a:ea typeface="Lato Black" charset="0"/>
                <a:cs typeface="Lato Black" charset="0"/>
              </a:rPr>
              <a:t> Office</a:t>
            </a:r>
            <a:endParaRPr lang="en-US" sz="2400" b="1" dirty="0">
              <a:solidFill>
                <a:schemeClr val="bg1"/>
              </a:solidFill>
              <a:latin typeface="Lato Black" charset="0"/>
              <a:ea typeface="Lato Black" charset="0"/>
              <a:cs typeface="Lato Black" charset="0"/>
            </a:endParaRPr>
          </a:p>
        </p:txBody>
      </p:sp>
      <p:sp>
        <p:nvSpPr>
          <p:cNvPr id="15" name="Shape 2934"/>
          <p:cNvSpPr/>
          <p:nvPr userDrawn="1"/>
        </p:nvSpPr>
        <p:spPr>
          <a:xfrm>
            <a:off x="6931417" y="509292"/>
            <a:ext cx="406295" cy="558655"/>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bg1"/>
          </a:solidFill>
          <a:ln w="12700">
            <a:miter lim="400000"/>
          </a:ln>
        </p:spPr>
        <p:txBody>
          <a:bodyPr lIns="38090" tIns="38090" rIns="38090" bIns="38090" anchor="ctr"/>
          <a:lstStyle/>
          <a:p>
            <a:pPr defTabSz="45706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999" dirty="0">
              <a:latin typeface="Lato Light" charset="0"/>
              <a:ea typeface="Lato Light" charset="0"/>
              <a:cs typeface="Lato Light" charset="0"/>
            </a:endParaRPr>
          </a:p>
        </p:txBody>
      </p:sp>
      <p:sp>
        <p:nvSpPr>
          <p:cNvPr id="20" name="TextBox 19"/>
          <p:cNvSpPr txBox="1"/>
          <p:nvPr userDrawn="1"/>
        </p:nvSpPr>
        <p:spPr>
          <a:xfrm>
            <a:off x="7756607" y="987083"/>
            <a:ext cx="4235497" cy="830997"/>
          </a:xfrm>
          <a:prstGeom prst="rect">
            <a:avLst/>
          </a:prstGeom>
          <a:noFill/>
        </p:spPr>
        <p:txBody>
          <a:bodyPr wrap="square" rtlCol="0">
            <a:spAutoFit/>
          </a:bodyPr>
          <a:lstStyle/>
          <a:p>
            <a:r>
              <a:rPr lang="en-US" sz="2400" dirty="0" smtClean="0">
                <a:solidFill>
                  <a:schemeClr val="bg1"/>
                </a:solidFill>
                <a:latin typeface="Gill Sans" charset="0"/>
                <a:ea typeface="Gill Sans" charset="0"/>
                <a:cs typeface="Gill Sans" charset="0"/>
              </a:rPr>
              <a:t>1 Bridgestone Park,</a:t>
            </a:r>
            <a:r>
              <a:rPr lang="en-US" sz="2400" baseline="0" dirty="0" smtClean="0">
                <a:solidFill>
                  <a:schemeClr val="bg1"/>
                </a:solidFill>
                <a:latin typeface="Gill Sans" charset="0"/>
                <a:ea typeface="Gill Sans" charset="0"/>
                <a:cs typeface="Gill Sans" charset="0"/>
              </a:rPr>
              <a:t> </a:t>
            </a:r>
            <a:r>
              <a:rPr lang="en-US" sz="2400" dirty="0" smtClean="0">
                <a:solidFill>
                  <a:schemeClr val="bg1"/>
                </a:solidFill>
                <a:latin typeface="Gill Sans" charset="0"/>
                <a:ea typeface="Gill Sans" charset="0"/>
                <a:cs typeface="Gill Sans" charset="0"/>
              </a:rPr>
              <a:t> Third Floor</a:t>
            </a:r>
          </a:p>
          <a:p>
            <a:r>
              <a:rPr lang="en-US" sz="2400" dirty="0" smtClean="0">
                <a:solidFill>
                  <a:schemeClr val="bg1"/>
                </a:solidFill>
                <a:latin typeface="Gill Sans" charset="0"/>
                <a:ea typeface="Gill Sans" charset="0"/>
                <a:cs typeface="Gill Sans" charset="0"/>
              </a:rPr>
              <a:t>Nashville,</a:t>
            </a:r>
            <a:r>
              <a:rPr lang="en-US" sz="2400" baseline="0" dirty="0" smtClean="0">
                <a:solidFill>
                  <a:schemeClr val="bg1"/>
                </a:solidFill>
                <a:latin typeface="Gill Sans" charset="0"/>
                <a:ea typeface="Gill Sans" charset="0"/>
                <a:cs typeface="Gill Sans" charset="0"/>
              </a:rPr>
              <a:t> TN 37214</a:t>
            </a:r>
            <a:endParaRPr lang="en-US" sz="2400" dirty="0">
              <a:solidFill>
                <a:schemeClr val="bg1"/>
              </a:solidFill>
              <a:latin typeface="Gill Sans" charset="0"/>
              <a:ea typeface="Gill Sans" charset="0"/>
              <a:cs typeface="Gill Sans" charset="0"/>
            </a:endParaRPr>
          </a:p>
        </p:txBody>
      </p:sp>
      <p:sp>
        <p:nvSpPr>
          <p:cNvPr id="21" name="TextBox 20"/>
          <p:cNvSpPr txBox="1"/>
          <p:nvPr userDrawn="1"/>
        </p:nvSpPr>
        <p:spPr>
          <a:xfrm>
            <a:off x="50556" y="2975425"/>
            <a:ext cx="5405378" cy="830997"/>
          </a:xfrm>
          <a:prstGeom prst="rect">
            <a:avLst/>
          </a:prstGeom>
          <a:noFill/>
        </p:spPr>
        <p:txBody>
          <a:bodyPr wrap="square" rtlCol="0">
            <a:spAutoFit/>
          </a:bodyPr>
          <a:lstStyle/>
          <a:p>
            <a:pPr algn="ctr"/>
            <a:r>
              <a:rPr lang="en-US" sz="4800" b="1" dirty="0" smtClean="0">
                <a:solidFill>
                  <a:srgbClr val="004A98"/>
                </a:solidFill>
                <a:latin typeface="Helvetica" charset="0"/>
                <a:ea typeface="Helvetica" charset="0"/>
                <a:cs typeface="Helvetica" charset="0"/>
              </a:rPr>
              <a:t>CONTACT US</a:t>
            </a:r>
            <a:endParaRPr lang="en-US" sz="4800" b="1" dirty="0">
              <a:solidFill>
                <a:srgbClr val="004A98"/>
              </a:solidFill>
              <a:latin typeface="Helvetica" charset="0"/>
              <a:ea typeface="Helvetica" charset="0"/>
              <a:cs typeface="Helvetica" charset="0"/>
            </a:endParaRPr>
          </a:p>
        </p:txBody>
      </p:sp>
      <p:sp>
        <p:nvSpPr>
          <p:cNvPr id="22" name="Subtitle 2"/>
          <p:cNvSpPr>
            <a:spLocks noGrp="1"/>
          </p:cNvSpPr>
          <p:nvPr>
            <p:ph type="subTitle" idx="1"/>
          </p:nvPr>
        </p:nvSpPr>
        <p:spPr>
          <a:xfrm>
            <a:off x="7701415" y="2266779"/>
            <a:ext cx="3750571" cy="4191894"/>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38200" y="2307771"/>
            <a:ext cx="10515600" cy="4267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A684C354-FECB-5948-A248-8700D7C56D1A}" type="slidenum">
              <a:rPr lang="en-US" smtClean="0"/>
              <a:t>‹#›</a:t>
            </a:fld>
            <a:endParaRPr lang="en-US"/>
          </a:p>
        </p:txBody>
      </p:sp>
    </p:spTree>
    <p:extLst>
      <p:ext uri="{BB962C8B-B14F-4D97-AF65-F5344CB8AC3E}">
        <p14:creationId xmlns:p14="http://schemas.microsoft.com/office/powerpoint/2010/main" val="8116577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A684C354-FECB-5948-A248-8700D7C56D1A}" type="slidenum">
              <a:rPr lang="en-US" smtClean="0"/>
              <a:t>‹#›</a:t>
            </a:fld>
            <a:endParaRPr lang="en-US"/>
          </a:p>
        </p:txBody>
      </p:sp>
    </p:spTree>
    <p:extLst>
      <p:ext uri="{BB962C8B-B14F-4D97-AF65-F5344CB8AC3E}">
        <p14:creationId xmlns:p14="http://schemas.microsoft.com/office/powerpoint/2010/main" val="71598103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A684C354-FECB-5948-A248-8700D7C56D1A}" type="slidenum">
              <a:rPr lang="en-US" smtClean="0"/>
              <a:t>‹#›</a:t>
            </a:fld>
            <a:endParaRPr lang="en-US"/>
          </a:p>
        </p:txBody>
      </p:sp>
    </p:spTree>
    <p:extLst>
      <p:ext uri="{BB962C8B-B14F-4D97-AF65-F5344CB8AC3E}">
        <p14:creationId xmlns:p14="http://schemas.microsoft.com/office/powerpoint/2010/main" val="11423306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694481"/>
            <a:ext cx="10515600" cy="996207"/>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A684C354-FECB-5948-A248-8700D7C56D1A}" type="slidenum">
              <a:rPr lang="en-US" smtClean="0"/>
              <a:t>‹#›</a:t>
            </a:fld>
            <a:endParaRPr lang="en-US"/>
          </a:p>
        </p:txBody>
      </p:sp>
    </p:spTree>
    <p:extLst>
      <p:ext uri="{BB962C8B-B14F-4D97-AF65-F5344CB8AC3E}">
        <p14:creationId xmlns:p14="http://schemas.microsoft.com/office/powerpoint/2010/main" val="64798500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A684C354-FECB-5948-A248-8700D7C56D1A}" type="slidenum">
              <a:rPr lang="en-US" smtClean="0"/>
              <a:t>‹#›</a:t>
            </a:fld>
            <a:endParaRPr lang="en-US"/>
          </a:p>
        </p:txBody>
      </p:sp>
    </p:spTree>
    <p:extLst>
      <p:ext uri="{BB962C8B-B14F-4D97-AF65-F5344CB8AC3E}">
        <p14:creationId xmlns:p14="http://schemas.microsoft.com/office/powerpoint/2010/main" val="79433787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theme" Target="../theme/theme1.xml"/><Relationship Id="rId26"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3.xml"/><Relationship Id="rId20" Type="http://schemas.openxmlformats.org/officeDocument/2006/relationships/slideLayout" Target="../slideLayouts/slideLayout44.xml"/><Relationship Id="rId21" Type="http://schemas.openxmlformats.org/officeDocument/2006/relationships/slideLayout" Target="../slideLayouts/slideLayout45.xml"/><Relationship Id="rId22" Type="http://schemas.openxmlformats.org/officeDocument/2006/relationships/theme" Target="../theme/theme2.xml"/><Relationship Id="rId23" Type="http://schemas.openxmlformats.org/officeDocument/2006/relationships/image" Target="../media/image1.png"/><Relationship Id="rId10" Type="http://schemas.openxmlformats.org/officeDocument/2006/relationships/slideLayout" Target="../slideLayouts/slideLayout34.xml"/><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slideLayout" Target="../slideLayouts/slideLayout38.xml"/><Relationship Id="rId15" Type="http://schemas.openxmlformats.org/officeDocument/2006/relationships/slideLayout" Target="../slideLayouts/slideLayout39.xml"/><Relationship Id="rId16" Type="http://schemas.openxmlformats.org/officeDocument/2006/relationships/slideLayout" Target="../slideLayouts/slideLayout40.xml"/><Relationship Id="rId17" Type="http://schemas.openxmlformats.org/officeDocument/2006/relationships/slideLayout" Target="../slideLayouts/slideLayout41.xml"/><Relationship Id="rId18" Type="http://schemas.openxmlformats.org/officeDocument/2006/relationships/slideLayout" Target="../slideLayouts/slideLayout42.xml"/><Relationship Id="rId19" Type="http://schemas.openxmlformats.org/officeDocument/2006/relationships/slideLayout" Target="../slideLayouts/slideLayout4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86279"/>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2307771"/>
            <a:ext cx="10515600" cy="3869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2246811" y="127545"/>
            <a:ext cx="9873344" cy="365125"/>
          </a:xfrm>
          <a:prstGeom prst="rect">
            <a:avLst/>
          </a:prstGeom>
        </p:spPr>
        <p:txBody>
          <a:bodyPr vert="horz" lIns="91440" tIns="45720" rIns="91440" bIns="45720" rtlCol="0" anchor="ctr"/>
          <a:lstStyle>
            <a:lvl1pPr algn="r">
              <a:defRPr sz="1200">
                <a:solidFill>
                  <a:schemeClr val="bg1"/>
                </a:solidFill>
                <a:latin typeface="Gill Sans" charset="0"/>
                <a:ea typeface="Gill Sans" charset="0"/>
                <a:cs typeface="Gill Sans" charset="0"/>
              </a:defRPr>
            </a:lvl1pPr>
          </a:lstStyle>
          <a:p>
            <a:fld id="{A684C354-FECB-5948-A248-8700D7C56D1A}" type="slidenum">
              <a:rPr lang="en-US" smtClean="0"/>
              <a:pPr/>
              <a:t>‹#›</a:t>
            </a:fld>
            <a:endParaRPr lang="en-US"/>
          </a:p>
        </p:txBody>
      </p:sp>
      <p:pic>
        <p:nvPicPr>
          <p:cNvPr id="8" name="Picture 7"/>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66403" y="37374"/>
            <a:ext cx="1927819" cy="455295"/>
          </a:xfrm>
          <a:prstGeom prst="rect">
            <a:avLst/>
          </a:prstGeom>
        </p:spPr>
      </p:pic>
      <p:sp>
        <p:nvSpPr>
          <p:cNvPr id="9" name="Rectangle 8"/>
          <p:cNvSpPr/>
          <p:nvPr userDrawn="1"/>
        </p:nvSpPr>
        <p:spPr>
          <a:xfrm>
            <a:off x="2055223" y="0"/>
            <a:ext cx="10136777" cy="585108"/>
          </a:xfrm>
          <a:prstGeom prst="rect">
            <a:avLst/>
          </a:prstGeom>
          <a:solidFill>
            <a:srgbClr val="004A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786272"/>
      </p:ext>
    </p:extLst>
  </p:cSld>
  <p:clrMap bg1="lt1" tx1="dk1" bg2="lt2" tx2="dk2" accent1="accent1" accent2="accent2" accent3="accent3" accent4="accent4" accent5="accent5" accent6="accent6" hlink="hlink" folHlink="folHlink"/>
  <p:sldLayoutIdLst>
    <p:sldLayoutId id="2147483687" r:id="rId1"/>
    <p:sldLayoutId id="2147483689" r:id="rId2"/>
    <p:sldLayoutId id="2147483695"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88" r:id="rId12"/>
    <p:sldLayoutId id="2147483691" r:id="rId13"/>
    <p:sldLayoutId id="2147483694" r:id="rId14"/>
    <p:sldLayoutId id="2147483690" r:id="rId15"/>
    <p:sldLayoutId id="2147483692" r:id="rId16"/>
    <p:sldLayoutId id="2147483693" r:id="rId17"/>
    <p:sldLayoutId id="2147483697" r:id="rId18"/>
    <p:sldLayoutId id="2147483698" r:id="rId19"/>
    <p:sldLayoutId id="2147483700" r:id="rId20"/>
    <p:sldLayoutId id="2147483699" r:id="rId21"/>
    <p:sldLayoutId id="2147483701" r:id="rId22"/>
    <p:sldLayoutId id="2147483702" r:id="rId23"/>
    <p:sldLayoutId id="2147483696" r:id="rId24"/>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lumMod val="50000"/>
              <a:lumOff val="50000"/>
            </a:schemeClr>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004A98"/>
          </a:solidFill>
          <a:latin typeface="+mn-lt"/>
          <a:ea typeface="Gill Sans" charset="0"/>
          <a:cs typeface="Gill Sans" charset="0"/>
        </a:defRPr>
      </a:lvl1pPr>
      <a:lvl2pPr marL="685800" indent="-228600" algn="l" defTabSz="914400" rtl="0" eaLnBrk="1" latinLnBrk="0" hangingPunct="1">
        <a:lnSpc>
          <a:spcPct val="90000"/>
        </a:lnSpc>
        <a:spcBef>
          <a:spcPts val="500"/>
        </a:spcBef>
        <a:buFont typeface="Arial"/>
        <a:buChar char="•"/>
        <a:defRPr sz="2400" kern="1200">
          <a:solidFill>
            <a:srgbClr val="004A98"/>
          </a:solidFill>
          <a:latin typeface="+mn-lt"/>
          <a:ea typeface="Gill Sans" charset="0"/>
          <a:cs typeface="Gill Sans" charset="0"/>
        </a:defRPr>
      </a:lvl2pPr>
      <a:lvl3pPr marL="1143000" indent="-228600" algn="l" defTabSz="914400" rtl="0" eaLnBrk="1" latinLnBrk="0" hangingPunct="1">
        <a:lnSpc>
          <a:spcPct val="90000"/>
        </a:lnSpc>
        <a:spcBef>
          <a:spcPts val="500"/>
        </a:spcBef>
        <a:buFont typeface="Arial"/>
        <a:buChar char="•"/>
        <a:defRPr sz="2000" kern="1200">
          <a:solidFill>
            <a:srgbClr val="004A98"/>
          </a:solidFill>
          <a:latin typeface="+mn-lt"/>
          <a:ea typeface="Gill Sans" charset="0"/>
          <a:cs typeface="Gill Sans" charset="0"/>
        </a:defRPr>
      </a:lvl3pPr>
      <a:lvl4pPr marL="1600200" indent="-228600" algn="l" defTabSz="914400" rtl="0" eaLnBrk="1" latinLnBrk="0" hangingPunct="1">
        <a:lnSpc>
          <a:spcPct val="90000"/>
        </a:lnSpc>
        <a:spcBef>
          <a:spcPts val="500"/>
        </a:spcBef>
        <a:buFont typeface="Arial"/>
        <a:buChar char="•"/>
        <a:defRPr sz="1800" kern="1200">
          <a:solidFill>
            <a:srgbClr val="004A98"/>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004A98"/>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4A98"/>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12192000" cy="585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886279"/>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2307771"/>
            <a:ext cx="10515600" cy="38691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2246811" y="127545"/>
            <a:ext cx="9873344" cy="365125"/>
          </a:xfrm>
          <a:prstGeom prst="rect">
            <a:avLst/>
          </a:prstGeom>
        </p:spPr>
        <p:txBody>
          <a:bodyPr vert="horz" lIns="91440" tIns="45720" rIns="91440" bIns="45720" rtlCol="0" anchor="ctr"/>
          <a:lstStyle>
            <a:lvl1pPr algn="r">
              <a:defRPr sz="1200">
                <a:solidFill>
                  <a:srgbClr val="004A98"/>
                </a:solidFill>
                <a:latin typeface="Gill Sans" charset="0"/>
                <a:ea typeface="Gill Sans" charset="0"/>
                <a:cs typeface="Gill Sans" charset="0"/>
              </a:defRPr>
            </a:lvl1pPr>
          </a:lstStyle>
          <a:p>
            <a:fld id="{A684C354-FECB-5948-A248-8700D7C56D1A}" type="slidenum">
              <a:rPr lang="en-US" smtClean="0"/>
              <a:pPr/>
              <a:t>‹#›</a:t>
            </a:fld>
            <a:endParaRPr lang="en-US" dirty="0"/>
          </a:p>
        </p:txBody>
      </p:sp>
      <p:pic>
        <p:nvPicPr>
          <p:cNvPr id="8" name="Picture 7"/>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66403" y="37374"/>
            <a:ext cx="1927819" cy="455295"/>
          </a:xfrm>
          <a:prstGeom prst="rect">
            <a:avLst/>
          </a:prstGeom>
        </p:spPr>
      </p:pic>
    </p:spTree>
    <p:extLst>
      <p:ext uri="{BB962C8B-B14F-4D97-AF65-F5344CB8AC3E}">
        <p14:creationId xmlns:p14="http://schemas.microsoft.com/office/powerpoint/2010/main" val="115331300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bg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mn-lt"/>
          <a:ea typeface="Gill Sans" charset="0"/>
          <a:cs typeface="Gill San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Gill Sans" charset="0"/>
          <a:cs typeface="Gill San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Gill Sans" charset="0"/>
          <a:cs typeface="Gill San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December Quarterly Board Meeting</a:t>
            </a:r>
            <a:endParaRPr lang="en-US" dirty="0"/>
          </a:p>
        </p:txBody>
      </p:sp>
      <p:sp>
        <p:nvSpPr>
          <p:cNvPr id="3" name="Subtitle 2"/>
          <p:cNvSpPr>
            <a:spLocks noGrp="1"/>
          </p:cNvSpPr>
          <p:nvPr>
            <p:ph type="subTitle" idx="1"/>
          </p:nvPr>
        </p:nvSpPr>
        <p:spPr/>
        <p:txBody>
          <a:bodyPr>
            <a:normAutofit/>
          </a:bodyPr>
          <a:lstStyle/>
          <a:p>
            <a:r>
              <a:rPr lang="en-US" dirty="0" smtClean="0"/>
              <a:t>Nashville State Community College</a:t>
            </a:r>
          </a:p>
          <a:p>
            <a:r>
              <a:rPr lang="en-US" dirty="0" smtClean="0"/>
              <a:t>Nashville, Tennessee</a:t>
            </a:r>
            <a:endParaRPr lang="en-US" dirty="0"/>
          </a:p>
        </p:txBody>
      </p:sp>
    </p:spTree>
    <p:extLst>
      <p:ext uri="{BB962C8B-B14F-4D97-AF65-F5344CB8AC3E}">
        <p14:creationId xmlns:p14="http://schemas.microsoft.com/office/powerpoint/2010/main" val="6157046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Because it matters</a:t>
            </a:r>
            <a:endParaRPr lang="en-US" dirty="0"/>
          </a:p>
        </p:txBody>
      </p:sp>
      <p:sp>
        <p:nvSpPr>
          <p:cNvPr id="6" name="Content Placeholder 5"/>
          <p:cNvSpPr>
            <a:spLocks noGrp="1"/>
          </p:cNvSpPr>
          <p:nvPr>
            <p:ph idx="1"/>
          </p:nvPr>
        </p:nvSpPr>
        <p:spPr/>
        <p:txBody>
          <a:bodyPr/>
          <a:lstStyle/>
          <a:p>
            <a:r>
              <a:rPr lang="en-US" dirty="0" smtClean="0"/>
              <a:t>This is a simple slide with a headline</a:t>
            </a:r>
            <a:r>
              <a:rPr lang="en-US" dirty="0" smtClean="0"/>
              <a:t>.</a:t>
            </a:r>
          </a:p>
          <a:p>
            <a:pPr lvl="1"/>
            <a:r>
              <a:rPr lang="en-US" dirty="0" smtClean="0"/>
              <a:t>You can even have more items here.</a:t>
            </a:r>
          </a:p>
          <a:p>
            <a:pPr lvl="2"/>
            <a:r>
              <a:rPr lang="en-US" dirty="0" smtClean="0"/>
              <a:t>And here.</a:t>
            </a:r>
          </a:p>
          <a:p>
            <a:pPr lvl="3"/>
            <a:r>
              <a:rPr lang="en-US" dirty="0" smtClean="0"/>
              <a:t>Really?</a:t>
            </a:r>
            <a:endParaRPr lang="en-US" dirty="0" smtClean="0"/>
          </a:p>
          <a:p>
            <a:r>
              <a:rPr lang="en-US" dirty="0" smtClean="0"/>
              <a:t>Pretty nifty, right?</a:t>
            </a:r>
            <a:endParaRPr lang="en-US" dirty="0"/>
          </a:p>
        </p:txBody>
      </p:sp>
      <p:sp>
        <p:nvSpPr>
          <p:cNvPr id="4" name="Slide Number Placeholder 3"/>
          <p:cNvSpPr>
            <a:spLocks noGrp="1"/>
          </p:cNvSpPr>
          <p:nvPr>
            <p:ph type="sldNum" sz="quarter" idx="12"/>
          </p:nvPr>
        </p:nvSpPr>
        <p:spPr/>
        <p:txBody>
          <a:bodyPr/>
          <a:lstStyle/>
          <a:p>
            <a:fld id="{A684C354-FECB-5948-A248-8700D7C56D1A}" type="slidenum">
              <a:rPr lang="en-US" smtClean="0"/>
              <a:t>11</a:t>
            </a:fld>
            <a:endParaRPr lang="en-US"/>
          </a:p>
        </p:txBody>
      </p:sp>
    </p:spTree>
    <p:extLst>
      <p:ext uri="{BB962C8B-B14F-4D97-AF65-F5344CB8AC3E}">
        <p14:creationId xmlns:p14="http://schemas.microsoft.com/office/powerpoint/2010/main" val="8513721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t>Matthew Gann</a:t>
            </a:r>
          </a:p>
          <a:p>
            <a:r>
              <a:rPr lang="en-US" dirty="0" smtClean="0"/>
              <a:t>Associate Director of Web Services and Digital Strategy</a:t>
            </a:r>
          </a:p>
          <a:p>
            <a:endParaRPr lang="en-US" dirty="0"/>
          </a:p>
          <a:p>
            <a:r>
              <a:rPr lang="en-US" dirty="0" smtClean="0"/>
              <a:t>615-366-4412</a:t>
            </a:r>
          </a:p>
          <a:p>
            <a:r>
              <a:rPr lang="en-US" dirty="0" err="1"/>
              <a:t>m</a:t>
            </a:r>
            <a:r>
              <a:rPr lang="en-US" dirty="0" err="1" smtClean="0"/>
              <a:t>atthew.gann@tbr.edu</a:t>
            </a:r>
            <a:endParaRPr lang="en-US" dirty="0"/>
          </a:p>
        </p:txBody>
      </p:sp>
      <p:sp>
        <p:nvSpPr>
          <p:cNvPr id="4" name="Slide Number Placeholder 3"/>
          <p:cNvSpPr>
            <a:spLocks noGrp="1"/>
          </p:cNvSpPr>
          <p:nvPr>
            <p:ph type="sldNum" sz="quarter" idx="4294967295"/>
          </p:nvPr>
        </p:nvSpPr>
        <p:spPr>
          <a:xfrm>
            <a:off x="2317750" y="127000"/>
            <a:ext cx="9874250" cy="365125"/>
          </a:xfrm>
        </p:spPr>
        <p:txBody>
          <a:bodyPr/>
          <a:lstStyle/>
          <a:p>
            <a:fld id="{A684C354-FECB-5948-A248-8700D7C56D1A}" type="slidenum">
              <a:rPr lang="en-US" smtClean="0"/>
              <a:t>12</a:t>
            </a:fld>
            <a:endParaRPr lang="en-US"/>
          </a:p>
        </p:txBody>
      </p:sp>
    </p:spTree>
    <p:extLst>
      <p:ext uri="{BB962C8B-B14F-4D97-AF65-F5344CB8AC3E}">
        <p14:creationId xmlns:p14="http://schemas.microsoft.com/office/powerpoint/2010/main" val="259356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 Have it Going On</a:t>
            </a:r>
            <a:endParaRPr lang="en-US" dirty="0"/>
          </a:p>
        </p:txBody>
      </p:sp>
      <p:sp>
        <p:nvSpPr>
          <p:cNvPr id="5" name="Text Placeholder 4"/>
          <p:cNvSpPr>
            <a:spLocks noGrp="1"/>
          </p:cNvSpPr>
          <p:nvPr>
            <p:ph type="body" sz="half" idx="2"/>
          </p:nvPr>
        </p:nvSpPr>
        <p:spPr/>
        <p:txBody>
          <a:bodyPr/>
          <a:lstStyle/>
          <a:p>
            <a:r>
              <a:rPr lang="en-US" dirty="0" smtClean="0"/>
              <a:t>And we have more text to prove it with a pretty picture that has a shape mask.</a:t>
            </a:r>
            <a:endParaRPr lang="en-US" dirty="0"/>
          </a:p>
        </p:txBody>
      </p:sp>
      <p:pic>
        <p:nvPicPr>
          <p:cNvPr id="7" name="Picture Placeholder 6"/>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0860" r="20860"/>
          <a:stretch>
            <a:fillRect/>
          </a:stretch>
        </p:blipFill>
        <p:spPr/>
      </p:pic>
    </p:spTree>
    <p:extLst>
      <p:ext uri="{BB962C8B-B14F-4D97-AF65-F5344CB8AC3E}">
        <p14:creationId xmlns:p14="http://schemas.microsoft.com/office/powerpoint/2010/main" val="20012716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We Even Have Dark Backgrounds</a:t>
            </a:r>
            <a:endParaRPr lang="en-US" dirty="0"/>
          </a:p>
        </p:txBody>
      </p:sp>
      <p:sp>
        <p:nvSpPr>
          <p:cNvPr id="5" name="Content Placeholder 4"/>
          <p:cNvSpPr>
            <a:spLocks noGrp="1"/>
          </p:cNvSpPr>
          <p:nvPr>
            <p:ph idx="1"/>
          </p:nvPr>
        </p:nvSpPr>
        <p:spPr/>
        <p:txBody>
          <a:bodyPr/>
          <a:lstStyle/>
          <a:p>
            <a:r>
              <a:rPr lang="en-US" dirty="0" smtClean="0"/>
              <a:t>For content, of course.</a:t>
            </a:r>
          </a:p>
          <a:p>
            <a:pPr lvl="1"/>
            <a:r>
              <a:rPr lang="en-US" dirty="0" smtClean="0"/>
              <a:t>Which I think actually looks better.</a:t>
            </a:r>
          </a:p>
          <a:p>
            <a:r>
              <a:rPr lang="en-US" dirty="0" smtClean="0"/>
              <a:t>But, yeah. Here it is for </a:t>
            </a:r>
            <a:r>
              <a:rPr lang="en-US" dirty="0" err="1" smtClean="0"/>
              <a:t>ya</a:t>
            </a:r>
            <a:r>
              <a:rPr lang="en-US" dirty="0" smtClean="0"/>
              <a:t> if you’d like.</a:t>
            </a:r>
            <a:endParaRPr lang="en-US" dirty="0"/>
          </a:p>
        </p:txBody>
      </p:sp>
    </p:spTree>
    <p:extLst>
      <p:ext uri="{BB962C8B-B14F-4D97-AF65-F5344CB8AC3E}">
        <p14:creationId xmlns:p14="http://schemas.microsoft.com/office/powerpoint/2010/main" val="165382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p:txBody>
          <a:bodyPr/>
          <a:lstStyle/>
          <a:p>
            <a:r>
              <a:rPr lang="en-US" dirty="0" smtClean="0"/>
              <a:t>THIS STUFF HAPPENS</a:t>
            </a:r>
            <a:endParaRPr lang="en-US" dirty="0"/>
          </a:p>
        </p:txBody>
      </p:sp>
      <p:sp>
        <p:nvSpPr>
          <p:cNvPr id="17" name="Subtitle 16"/>
          <p:cNvSpPr>
            <a:spLocks noGrp="1"/>
          </p:cNvSpPr>
          <p:nvPr>
            <p:ph type="subTitle" idx="1"/>
          </p:nvPr>
        </p:nvSpPr>
        <p:spPr/>
        <p:txBody>
          <a:bodyPr/>
          <a:lstStyle/>
          <a:p>
            <a:r>
              <a:rPr lang="en-US" dirty="0" smtClean="0"/>
              <a:t>And it happens here. Over and over and over and over and over and over and over and over and over and over and over and over and over and over and over and over and over and over and over and over and over </a:t>
            </a:r>
            <a:r>
              <a:rPr lang="en-US" dirty="0" err="1" smtClean="0"/>
              <a:t>andover</a:t>
            </a:r>
            <a:r>
              <a:rPr lang="en-US" dirty="0" smtClean="0"/>
              <a:t> and over and over and over and over and over and over and over and over and over and over and over and over and over and over and over and over and over and over and over and over and over and over and over and over and over and over and over and over and over and over and over and over and over and over and over and over and over and over again.</a:t>
            </a:r>
          </a:p>
          <a:p>
            <a:endParaRPr lang="en-US" dirty="0" smtClean="0"/>
          </a:p>
          <a:p>
            <a:endParaRPr lang="en-US" dirty="0" smtClean="0"/>
          </a:p>
        </p:txBody>
      </p:sp>
    </p:spTree>
    <p:extLst>
      <p:ext uri="{BB962C8B-B14F-4D97-AF65-F5344CB8AC3E}">
        <p14:creationId xmlns:p14="http://schemas.microsoft.com/office/powerpoint/2010/main" val="14904044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Something</a:t>
            </a:r>
            <a:endParaRPr lang="en-US" dirty="0"/>
          </a:p>
        </p:txBody>
      </p:sp>
      <p:sp>
        <p:nvSpPr>
          <p:cNvPr id="3" name="Subtitle 2"/>
          <p:cNvSpPr>
            <a:spLocks noGrp="1"/>
          </p:cNvSpPr>
          <p:nvPr>
            <p:ph type="subTitle" idx="1"/>
          </p:nvPr>
        </p:nvSpPr>
        <p:spPr/>
        <p:txBody>
          <a:bodyPr/>
          <a:lstStyle/>
          <a:p>
            <a:r>
              <a:rPr lang="en-US" dirty="0" smtClean="0"/>
              <a:t>Or Another. Just </a:t>
            </a:r>
            <a:r>
              <a:rPr lang="en-US" dirty="0" smtClean="0"/>
              <a:t>because.</a:t>
            </a:r>
            <a:endParaRPr lang="en-US" dirty="0"/>
          </a:p>
        </p:txBody>
      </p:sp>
      <p:sp>
        <p:nvSpPr>
          <p:cNvPr id="4" name="Slide Number Placeholder 3"/>
          <p:cNvSpPr>
            <a:spLocks noGrp="1"/>
          </p:cNvSpPr>
          <p:nvPr>
            <p:ph type="sldNum" sz="quarter" idx="12"/>
          </p:nvPr>
        </p:nvSpPr>
        <p:spPr/>
        <p:txBody>
          <a:bodyPr/>
          <a:lstStyle/>
          <a:p>
            <a:fld id="{A684C354-FECB-5948-A248-8700D7C56D1A}" type="slidenum">
              <a:rPr lang="en-US" smtClean="0"/>
              <a:t>6</a:t>
            </a:fld>
            <a:endParaRPr lang="en-US"/>
          </a:p>
        </p:txBody>
      </p:sp>
    </p:spTree>
    <p:extLst>
      <p:ext uri="{BB962C8B-B14F-4D97-AF65-F5344CB8AC3E}">
        <p14:creationId xmlns:p14="http://schemas.microsoft.com/office/powerpoint/2010/main" val="15713712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Titles Shouldn’t Have Periods at the End</a:t>
            </a:r>
            <a:endParaRPr lang="en-US" dirty="0"/>
          </a:p>
        </p:txBody>
      </p:sp>
      <p:sp>
        <p:nvSpPr>
          <p:cNvPr id="12" name="Text Placeholder 11"/>
          <p:cNvSpPr>
            <a:spLocks noGrp="1"/>
          </p:cNvSpPr>
          <p:nvPr>
            <p:ph type="body" sz="half" idx="2"/>
          </p:nvPr>
        </p:nvSpPr>
        <p:spPr/>
        <p:txBody>
          <a:bodyPr/>
          <a:lstStyle/>
          <a:p>
            <a:r>
              <a:rPr lang="en-US" dirty="0" smtClean="0"/>
              <a:t>And more information. We also have laptop and phone masks so you can represent websites and things.</a:t>
            </a:r>
            <a:endParaRPr lang="en-US" dirty="0"/>
          </a:p>
        </p:txBody>
      </p:sp>
      <p:pic>
        <p:nvPicPr>
          <p:cNvPr id="8" name="Picture Placeholder 7"/>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15863" r="15863"/>
          <a:stretch>
            <a:fillRect/>
          </a:stretch>
        </p:blipFill>
        <p:spPr/>
      </p:pic>
      <p:sp>
        <p:nvSpPr>
          <p:cNvPr id="4" name="Slide Number Placeholder 3"/>
          <p:cNvSpPr>
            <a:spLocks noGrp="1"/>
          </p:cNvSpPr>
          <p:nvPr>
            <p:ph type="sldNum" sz="quarter" idx="4294967295"/>
          </p:nvPr>
        </p:nvSpPr>
        <p:spPr>
          <a:xfrm>
            <a:off x="2317750" y="127000"/>
            <a:ext cx="9874250" cy="365125"/>
          </a:xfrm>
        </p:spPr>
        <p:txBody>
          <a:bodyPr/>
          <a:lstStyle/>
          <a:p>
            <a:fld id="{A684C354-FECB-5948-A248-8700D7C56D1A}" type="slidenum">
              <a:rPr lang="en-US" smtClean="0"/>
              <a:t>7</a:t>
            </a:fld>
            <a:endParaRPr lang="en-US"/>
          </a:p>
        </p:txBody>
      </p:sp>
    </p:spTree>
    <p:extLst>
      <p:ext uri="{BB962C8B-B14F-4D97-AF65-F5344CB8AC3E}">
        <p14:creationId xmlns:p14="http://schemas.microsoft.com/office/powerpoint/2010/main" val="12604180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Dark, too?</a:t>
            </a:r>
            <a:endParaRPr lang="en-US" dirty="0"/>
          </a:p>
        </p:txBody>
      </p:sp>
      <p:sp>
        <p:nvSpPr>
          <p:cNvPr id="12" name="Text Placeholder 11"/>
          <p:cNvSpPr>
            <a:spLocks noGrp="1"/>
          </p:cNvSpPr>
          <p:nvPr>
            <p:ph type="body" sz="half" idx="2"/>
          </p:nvPr>
        </p:nvSpPr>
        <p:spPr/>
        <p:txBody>
          <a:bodyPr/>
          <a:lstStyle/>
          <a:p>
            <a:r>
              <a:rPr lang="en-US" dirty="0" smtClean="0"/>
              <a:t>Yes, we </a:t>
            </a:r>
            <a:r>
              <a:rPr lang="en-US" dirty="0" smtClean="0"/>
              <a:t>have this for the dark background too</a:t>
            </a:r>
            <a:r>
              <a:rPr lang="en-US" dirty="0" smtClean="0"/>
              <a:t>. </a:t>
            </a:r>
            <a:r>
              <a:rPr lang="en-US" dirty="0"/>
              <a:t> </a:t>
            </a:r>
            <a:r>
              <a:rPr lang="en-US" dirty="0" smtClean="0"/>
              <a:t>And it’s totally OK to put a question mark at the end of the title.</a:t>
            </a:r>
            <a:endParaRPr lang="en-US" dirty="0"/>
          </a:p>
        </p:txBody>
      </p:sp>
      <p:pic>
        <p:nvPicPr>
          <p:cNvPr id="8" name="Picture Placeholder 7"/>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15863" r="15863"/>
          <a:stretch>
            <a:fillRect/>
          </a:stretch>
        </p:blipFill>
        <p:spPr/>
      </p:pic>
      <p:sp>
        <p:nvSpPr>
          <p:cNvPr id="4" name="Slide Number Placeholder 3"/>
          <p:cNvSpPr>
            <a:spLocks noGrp="1"/>
          </p:cNvSpPr>
          <p:nvPr>
            <p:ph type="sldNum" sz="quarter" idx="4294967295"/>
          </p:nvPr>
        </p:nvSpPr>
        <p:spPr>
          <a:xfrm>
            <a:off x="2317750" y="127000"/>
            <a:ext cx="9874250" cy="365125"/>
          </a:xfrm>
        </p:spPr>
        <p:txBody>
          <a:bodyPr/>
          <a:lstStyle/>
          <a:p>
            <a:fld id="{A684C354-FECB-5948-A248-8700D7C56D1A}" type="slidenum">
              <a:rPr lang="en-US" smtClean="0"/>
              <a:t>8</a:t>
            </a:fld>
            <a:endParaRPr lang="en-US"/>
          </a:p>
        </p:txBody>
      </p:sp>
    </p:spTree>
    <p:extLst>
      <p:ext uri="{BB962C8B-B14F-4D97-AF65-F5344CB8AC3E}">
        <p14:creationId xmlns:p14="http://schemas.microsoft.com/office/powerpoint/2010/main" val="1508192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24"/>
          </p:nvPr>
        </p:nvPicPr>
        <p:blipFill>
          <a:blip r:embed="rId2">
            <a:extLst>
              <a:ext uri="{28A0092B-C50C-407E-A947-70E740481C1C}">
                <a14:useLocalDpi xmlns:a14="http://schemas.microsoft.com/office/drawing/2010/main" val="0"/>
              </a:ext>
            </a:extLst>
          </a:blip>
          <a:srcRect t="23676" b="23676"/>
          <a:stretch>
            <a:fillRect/>
          </a:stretch>
        </p:blipFill>
        <p:spPr/>
      </p:pic>
      <p:sp>
        <p:nvSpPr>
          <p:cNvPr id="4" name="Slide Number Placeholder 3"/>
          <p:cNvSpPr>
            <a:spLocks noGrp="1"/>
          </p:cNvSpPr>
          <p:nvPr>
            <p:ph type="sldNum" sz="quarter" idx="4294967295"/>
          </p:nvPr>
        </p:nvSpPr>
        <p:spPr>
          <a:xfrm>
            <a:off x="2317750" y="127000"/>
            <a:ext cx="9874250" cy="365125"/>
          </a:xfrm>
        </p:spPr>
        <p:txBody>
          <a:bodyPr/>
          <a:lstStyle/>
          <a:p>
            <a:fld id="{A684C354-FECB-5948-A248-8700D7C56D1A}" type="slidenum">
              <a:rPr lang="en-US" smtClean="0"/>
              <a:t>9</a:t>
            </a:fld>
            <a:endParaRPr lang="en-US"/>
          </a:p>
        </p:txBody>
      </p:sp>
    </p:spTree>
    <p:extLst>
      <p:ext uri="{BB962C8B-B14F-4D97-AF65-F5344CB8AC3E}">
        <p14:creationId xmlns:p14="http://schemas.microsoft.com/office/powerpoint/2010/main" val="511567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ATTENTION PEOPLE.</a:t>
            </a:r>
            <a:br>
              <a:rPr lang="en-US" dirty="0" smtClean="0"/>
            </a:br>
            <a:r>
              <a:rPr lang="en-US" dirty="0" smtClean="0"/>
              <a:t>LET’S GET STARTED.</a:t>
            </a:r>
            <a:endParaRPr lang="en-US" dirty="0"/>
          </a:p>
        </p:txBody>
      </p:sp>
      <p:sp>
        <p:nvSpPr>
          <p:cNvPr id="8" name="Subtitle 7"/>
          <p:cNvSpPr>
            <a:spLocks noGrp="1"/>
          </p:cNvSpPr>
          <p:nvPr>
            <p:ph type="subTitle" idx="1"/>
          </p:nvPr>
        </p:nvSpPr>
        <p:spPr/>
        <p:txBody>
          <a:bodyPr/>
          <a:lstStyle/>
          <a:p>
            <a:r>
              <a:rPr lang="en-US" dirty="0" smtClean="0"/>
              <a:t>This matters a lot. We should all pay attention.</a:t>
            </a:r>
            <a:endParaRPr lang="en-US" dirty="0"/>
          </a:p>
        </p:txBody>
      </p:sp>
      <p:sp>
        <p:nvSpPr>
          <p:cNvPr id="4" name="Slide Number Placeholder 3"/>
          <p:cNvSpPr>
            <a:spLocks noGrp="1"/>
          </p:cNvSpPr>
          <p:nvPr>
            <p:ph type="sldNum" sz="quarter" idx="4294967295"/>
          </p:nvPr>
        </p:nvSpPr>
        <p:spPr>
          <a:xfrm>
            <a:off x="2317750" y="127000"/>
            <a:ext cx="9874250" cy="365125"/>
          </a:xfrm>
        </p:spPr>
        <p:txBody>
          <a:bodyPr/>
          <a:lstStyle/>
          <a:p>
            <a:fld id="{A684C354-FECB-5948-A248-8700D7C56D1A}" type="slidenum">
              <a:rPr lang="en-US" smtClean="0"/>
              <a:t>10</a:t>
            </a:fld>
            <a:endParaRPr lang="en-US"/>
          </a:p>
        </p:txBody>
      </p:sp>
    </p:spTree>
    <p:extLst>
      <p:ext uri="{BB962C8B-B14F-4D97-AF65-F5344CB8AC3E}">
        <p14:creationId xmlns:p14="http://schemas.microsoft.com/office/powerpoint/2010/main" val="692760571"/>
      </p:ext>
    </p:extLst>
  </p:cSld>
  <p:clrMapOvr>
    <a:masterClrMapping/>
  </p:clrMapOvr>
  <p:timing>
    <p:tnLst>
      <p:par>
        <p:cTn id="1" dur="indefinite" restart="never" nodeType="tmRoot"/>
      </p:par>
    </p:tnLst>
  </p:timing>
</p:sld>
</file>

<file path=ppt/theme/theme1.xml><?xml version="1.0" encoding="utf-8"?>
<a:theme xmlns:a="http://schemas.openxmlformats.org/drawingml/2006/main" name="Ligh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rk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320</Words>
  <Application>Microsoft Macintosh PowerPoint</Application>
  <PresentationFormat>Widescreen</PresentationFormat>
  <Paragraphs>37</Paragraphs>
  <Slides>11</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Calibri</vt:lpstr>
      <vt:lpstr>Gill Sans</vt:lpstr>
      <vt:lpstr>Gill Sans MT</vt:lpstr>
      <vt:lpstr>Helvetica</vt:lpstr>
      <vt:lpstr>Lato Black</vt:lpstr>
      <vt:lpstr>Lato Bold</vt:lpstr>
      <vt:lpstr>Lato Light</vt:lpstr>
      <vt:lpstr>Arial</vt:lpstr>
      <vt:lpstr>Light Background</vt:lpstr>
      <vt:lpstr>Dark Background</vt:lpstr>
      <vt:lpstr>December Quarterly Board Meeting</vt:lpstr>
      <vt:lpstr>We Have it Going On</vt:lpstr>
      <vt:lpstr>We Even Have Dark Backgrounds</vt:lpstr>
      <vt:lpstr>THIS STUFF HAPPENS</vt:lpstr>
      <vt:lpstr>Something</vt:lpstr>
      <vt:lpstr>Titles Shouldn’t Have Periods at the End</vt:lpstr>
      <vt:lpstr>Dark, too?</vt:lpstr>
      <vt:lpstr>PowerPoint Presentation</vt:lpstr>
      <vt:lpstr>ATTENTION PEOPLE. LET’S GET STARTED.</vt:lpstr>
      <vt:lpstr>Because it matters</vt:lpstr>
      <vt:lpstr>PowerPoint Presentation</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Gann</dc:creator>
  <cp:lastModifiedBy>Matthew Gann</cp:lastModifiedBy>
  <cp:revision>80</cp:revision>
  <dcterms:created xsi:type="dcterms:W3CDTF">2016-11-28T15:01:58Z</dcterms:created>
  <dcterms:modified xsi:type="dcterms:W3CDTF">2016-11-28T18:53:02Z</dcterms:modified>
</cp:coreProperties>
</file>