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99" d="100"/>
          <a:sy n="99" d="100"/>
        </p:scale>
        <p:origin x="101" y="6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E1E429-B437-474F-9AF1-E2121EAE9CFA}"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382348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1E429-B437-474F-9AF1-E2121EAE9CFA}"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109790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1E429-B437-474F-9AF1-E2121EAE9CFA}"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127429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1E429-B437-474F-9AF1-E2121EAE9CFA}"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130572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1E429-B437-474F-9AF1-E2121EAE9CFA}"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167997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1E429-B437-474F-9AF1-E2121EAE9CFA}"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394083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1E429-B437-474F-9AF1-E2121EAE9CFA}"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3534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1E429-B437-474F-9AF1-E2121EAE9CFA}"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375938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1E429-B437-474F-9AF1-E2121EAE9CFA}"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309370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E1E429-B437-474F-9AF1-E2121EAE9CFA}"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310565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E1E429-B437-474F-9AF1-E2121EAE9CFA}"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BE1B8-8111-432D-96D9-18BBAC74BDC7}" type="slidenum">
              <a:rPr lang="en-US" smtClean="0"/>
              <a:t>‹#›</a:t>
            </a:fld>
            <a:endParaRPr lang="en-US"/>
          </a:p>
        </p:txBody>
      </p:sp>
    </p:spTree>
    <p:extLst>
      <p:ext uri="{BB962C8B-B14F-4D97-AF65-F5344CB8AC3E}">
        <p14:creationId xmlns:p14="http://schemas.microsoft.com/office/powerpoint/2010/main" val="149643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1E429-B437-474F-9AF1-E2121EAE9CFA}" type="datetimeFigureOut">
              <a:rPr lang="en-US" smtClean="0"/>
              <a:t>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BE1B8-8111-432D-96D9-18BBAC74BDC7}" type="slidenum">
              <a:rPr lang="en-US" smtClean="0"/>
              <a:t>‹#›</a:t>
            </a:fld>
            <a:endParaRPr lang="en-US"/>
          </a:p>
        </p:txBody>
      </p:sp>
    </p:spTree>
    <p:extLst>
      <p:ext uri="{BB962C8B-B14F-4D97-AF65-F5344CB8AC3E}">
        <p14:creationId xmlns:p14="http://schemas.microsoft.com/office/powerpoint/2010/main" val="640589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2168" y="2546858"/>
            <a:ext cx="3283974" cy="769441"/>
          </a:xfrm>
          <a:prstGeom prst="rect">
            <a:avLst/>
          </a:prstGeom>
          <a:noFill/>
        </p:spPr>
        <p:txBody>
          <a:bodyPr wrap="square" rtlCol="0">
            <a:spAutoFit/>
          </a:bodyPr>
          <a:lstStyle/>
          <a:p>
            <a:pPr algn="ctr"/>
            <a:r>
              <a:rPr lang="en-US" sz="4400" dirty="0">
                <a:latin typeface="Felix Titling" panose="04060505060202020A04" pitchFamily="82" charset="0"/>
                <a:cs typeface="Adobe Devanagari" panose="02040503050201020203" pitchFamily="18" charset="0"/>
              </a:rPr>
              <a:t>Welcome</a:t>
            </a:r>
          </a:p>
        </p:txBody>
      </p:sp>
      <p:sp>
        <p:nvSpPr>
          <p:cNvPr id="5" name="TextBox 4"/>
          <p:cNvSpPr txBox="1"/>
          <p:nvPr/>
        </p:nvSpPr>
        <p:spPr>
          <a:xfrm>
            <a:off x="2792362" y="3691582"/>
            <a:ext cx="6410632" cy="738664"/>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Company Overview Registration Section</a:t>
            </a:r>
          </a:p>
          <a:p>
            <a:pPr algn="ctr"/>
            <a:endParaRPr lang="en-US" dirty="0"/>
          </a:p>
        </p:txBody>
      </p:sp>
      <p:sp>
        <p:nvSpPr>
          <p:cNvPr id="2" name="Rectangle 1"/>
          <p:cNvSpPr/>
          <p:nvPr/>
        </p:nvSpPr>
        <p:spPr>
          <a:xfrm>
            <a:off x="5881806" y="3313907"/>
            <a:ext cx="42838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To</a:t>
            </a:r>
          </a:p>
        </p:txBody>
      </p:sp>
      <p:pic>
        <p:nvPicPr>
          <p:cNvPr id="7" name="Picture 6"/>
          <p:cNvPicPr>
            <a:picLocks noChangeAspect="1"/>
          </p:cNvPicPr>
          <p:nvPr/>
        </p:nvPicPr>
        <p:blipFill>
          <a:blip r:embed="rId2"/>
          <a:stretch>
            <a:fillRect/>
          </a:stretch>
        </p:blipFill>
        <p:spPr>
          <a:xfrm>
            <a:off x="4588154" y="1163333"/>
            <a:ext cx="2819048" cy="666667"/>
          </a:xfrm>
          <a:prstGeom prst="rect">
            <a:avLst/>
          </a:prstGeom>
        </p:spPr>
      </p:pic>
    </p:spTree>
    <p:extLst>
      <p:ext uri="{BB962C8B-B14F-4D97-AF65-F5344CB8AC3E}">
        <p14:creationId xmlns:p14="http://schemas.microsoft.com/office/powerpoint/2010/main" val="277347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8247" r="44202" b="23821"/>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4645" y="4997140"/>
            <a:ext cx="12017828" cy="1815882"/>
          </a:xfrm>
          <a:prstGeom prst="rect">
            <a:avLst/>
          </a:prstGeom>
          <a:solidFill>
            <a:schemeClr val="bg1">
              <a:lumMod val="85000"/>
            </a:schemeClr>
          </a:solidFill>
          <a:ln>
            <a:solidFill>
              <a:schemeClr val="tx1"/>
            </a:solidFill>
          </a:ln>
        </p:spPr>
        <p:txBody>
          <a:bodyPr wrap="square" rtlCol="0">
            <a:spAutoFit/>
          </a:bodyPr>
          <a:lstStyle/>
          <a:p>
            <a:pPr lvl="0"/>
            <a:r>
              <a:rPr lang="en-US" sz="1600" b="1" dirty="0"/>
              <a:t>Company Overview</a:t>
            </a:r>
            <a:r>
              <a:rPr lang="en-US" sz="1600" dirty="0"/>
              <a:t>.  The first page is the Company Overview page.  </a:t>
            </a:r>
            <a:r>
              <a:rPr lang="en-US" sz="1600" b="1" dirty="0"/>
              <a:t>Doing Business As (DBA).</a:t>
            </a:r>
            <a:r>
              <a:rPr lang="en-US" sz="1600" dirty="0"/>
              <a:t>  You can type a name here if you do business in a name other than the legal name of your business.  This is optional information.  </a:t>
            </a:r>
            <a:r>
              <a:rPr lang="en-US" sz="1600" b="1" dirty="0"/>
              <a:t>Country of Origin.</a:t>
            </a:r>
            <a:r>
              <a:rPr lang="en-US" sz="1600" dirty="0"/>
              <a:t>  Use the drop down menu to select your country of origin.  This information is optional.  </a:t>
            </a:r>
            <a:r>
              <a:rPr lang="en-US" sz="1600" b="1" dirty="0"/>
              <a:t>Does your business have a DUNS number?</a:t>
            </a:r>
            <a:r>
              <a:rPr lang="en-US" sz="1600" dirty="0"/>
              <a:t>  This is required information, so you must answer this question.  If you say yes, then you are required to provide the DUNS number.  </a:t>
            </a:r>
            <a:r>
              <a:rPr lang="en-US" sz="1600" b="1" dirty="0"/>
              <a:t>Legal Structure.</a:t>
            </a:r>
            <a:r>
              <a:rPr lang="en-US" sz="1600" dirty="0"/>
              <a:t> The legal structure of your company is required information. </a:t>
            </a:r>
            <a:r>
              <a:rPr lang="en-US" sz="1600" b="1" dirty="0"/>
              <a:t>Tax ID Number.</a:t>
            </a:r>
            <a:r>
              <a:rPr lang="en-US" sz="1600" dirty="0"/>
              <a:t>  The tax ID Number is required information here.  </a:t>
            </a:r>
            <a:r>
              <a:rPr lang="en-US" sz="1600" b="1" dirty="0"/>
              <a:t>Website</a:t>
            </a:r>
            <a:r>
              <a:rPr lang="en-US" sz="1600" dirty="0"/>
              <a:t>. If you have a website you can list it here.  This is optional information. </a:t>
            </a:r>
            <a:r>
              <a:rPr lang="en-US" sz="1600" b="1" dirty="0"/>
              <a:t>Which Tennessee Board of Regents School would you like to do business with?</a:t>
            </a:r>
            <a:r>
              <a:rPr lang="en-US" sz="1600" dirty="0"/>
              <a:t>  Select all that apply? Select the schools that are in your sales area.  This is required information.  </a:t>
            </a:r>
            <a:r>
              <a:rPr lang="en-US" sz="1600" b="1" dirty="0"/>
              <a:t>Next.</a:t>
            </a:r>
            <a:r>
              <a:rPr lang="en-US" sz="1600" dirty="0"/>
              <a:t>  Click Next</a:t>
            </a:r>
          </a:p>
        </p:txBody>
      </p:sp>
    </p:spTree>
    <p:extLst>
      <p:ext uri="{BB962C8B-B14F-4D97-AF65-F5344CB8AC3E}">
        <p14:creationId xmlns:p14="http://schemas.microsoft.com/office/powerpoint/2010/main" val="283679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117" y="2890684"/>
            <a:ext cx="10288154" cy="923330"/>
          </a:xfrm>
          <a:prstGeom prst="rect">
            <a:avLst/>
          </a:prstGeom>
          <a:noFill/>
        </p:spPr>
        <p:txBody>
          <a:bodyPr wrap="square" rtlCol="0">
            <a:spAutoFit/>
          </a:bodyPr>
          <a:lstStyle/>
          <a:p>
            <a:r>
              <a:rPr lang="en-US" dirty="0"/>
              <a:t>Thank you for reviewing this TSM training presentation.  Please feel free to review any or all of the available TBR TSM training presentations.  If you would like additional assistance, please contact Amy Watts, by phone at 615-365-1555 or on-line at Amy.watts@tbr.edu.</a:t>
            </a:r>
          </a:p>
        </p:txBody>
      </p:sp>
      <p:pic>
        <p:nvPicPr>
          <p:cNvPr id="4" name="Picture 3"/>
          <p:cNvPicPr>
            <a:picLocks noChangeAspect="1"/>
          </p:cNvPicPr>
          <p:nvPr/>
        </p:nvPicPr>
        <p:blipFill>
          <a:blip r:embed="rId2"/>
          <a:stretch>
            <a:fillRect/>
          </a:stretch>
        </p:blipFill>
        <p:spPr>
          <a:xfrm>
            <a:off x="4684670" y="1011144"/>
            <a:ext cx="2819048" cy="666667"/>
          </a:xfrm>
          <a:prstGeom prst="rect">
            <a:avLst/>
          </a:prstGeom>
        </p:spPr>
      </p:pic>
    </p:spTree>
    <p:extLst>
      <p:ext uri="{BB962C8B-B14F-4D97-AF65-F5344CB8AC3E}">
        <p14:creationId xmlns:p14="http://schemas.microsoft.com/office/powerpoint/2010/main" val="390108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236</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Adobe Devanagari</vt:lpstr>
      <vt:lpstr>Arial</vt:lpstr>
      <vt:lpstr>Calibri</vt:lpstr>
      <vt:lpstr>Calibri Light</vt:lpstr>
      <vt:lpstr>Felix Titling</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Hodges</dc:creator>
  <cp:lastModifiedBy>Amy Watts</cp:lastModifiedBy>
  <cp:revision>14</cp:revision>
  <dcterms:created xsi:type="dcterms:W3CDTF">2016-06-30T19:52:42Z</dcterms:created>
  <dcterms:modified xsi:type="dcterms:W3CDTF">2017-01-09T16:40:45Z</dcterms:modified>
</cp:coreProperties>
</file>