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p:sldMasterIdLst>
    <p:sldMasterId id="2147483652" r:id="rId1"/>
  </p:sldMasterIdLst>
  <p:notesMasterIdLst>
    <p:notesMasterId r:id="rId27"/>
  </p:notesMasterIdLst>
  <p:handoutMasterIdLst>
    <p:handoutMasterId r:id="rId28"/>
  </p:handoutMasterIdLst>
  <p:sldIdLst>
    <p:sldId id="256" r:id="rId2"/>
    <p:sldId id="263" r:id="rId3"/>
    <p:sldId id="264" r:id="rId4"/>
    <p:sldId id="298" r:id="rId5"/>
    <p:sldId id="265" r:id="rId6"/>
    <p:sldId id="266" r:id="rId7"/>
    <p:sldId id="267" r:id="rId8"/>
    <p:sldId id="268" r:id="rId9"/>
    <p:sldId id="269" r:id="rId10"/>
    <p:sldId id="306" r:id="rId11"/>
    <p:sldId id="299" r:id="rId12"/>
    <p:sldId id="300" r:id="rId13"/>
    <p:sldId id="302" r:id="rId14"/>
    <p:sldId id="308" r:id="rId15"/>
    <p:sldId id="330" r:id="rId16"/>
    <p:sldId id="322" r:id="rId17"/>
    <p:sldId id="323" r:id="rId18"/>
    <p:sldId id="324" r:id="rId19"/>
    <p:sldId id="325" r:id="rId20"/>
    <p:sldId id="326" r:id="rId21"/>
    <p:sldId id="332" r:id="rId22"/>
    <p:sldId id="327" r:id="rId23"/>
    <p:sldId id="328" r:id="rId24"/>
    <p:sldId id="333" r:id="rId25"/>
    <p:sldId id="296" r:id="rId26"/>
  </p:sldIdLst>
  <p:sldSz cx="9144000" cy="6858000" type="screen4x3"/>
  <p:notesSz cx="6858000" cy="9190038"/>
  <p:embeddedFontLst>
    <p:embeddedFont>
      <p:font typeface="Verdana" panose="020B0604030504040204" pitchFamily="34" charset="0"/>
      <p:regular r:id="rId29"/>
      <p:bold r:id="rId30"/>
      <p:italic r:id="rId31"/>
      <p:boldItalic r:id="rId32"/>
    </p:embeddedFont>
    <p:embeddedFont>
      <p:font typeface="APHont" panose="020B0604020202020204" charset="0"/>
      <p:regular r:id="rId33"/>
      <p:bold r:id="rId34"/>
      <p:italic r:id="rId35"/>
      <p:boldItalic r:id="rId36"/>
    </p:embeddedFont>
  </p:embeddedFontLst>
  <p:defaultTextStyle>
    <a:defPPr>
      <a:defRPr lang="en-US"/>
    </a:defPPr>
    <a:lvl1pPr algn="l" rtl="0" fontAlgn="base">
      <a:spcBef>
        <a:spcPct val="0"/>
      </a:spcBef>
      <a:spcAft>
        <a:spcPct val="0"/>
      </a:spcAft>
      <a:defRPr sz="3200" b="1" kern="1200">
        <a:solidFill>
          <a:srgbClr val="000078"/>
        </a:solidFill>
        <a:latin typeface="Verdana" pitchFamily="34" charset="0"/>
        <a:ea typeface="+mn-ea"/>
        <a:cs typeface="+mn-cs"/>
      </a:defRPr>
    </a:lvl1pPr>
    <a:lvl2pPr marL="457200" algn="l" rtl="0" fontAlgn="base">
      <a:spcBef>
        <a:spcPct val="0"/>
      </a:spcBef>
      <a:spcAft>
        <a:spcPct val="0"/>
      </a:spcAft>
      <a:defRPr sz="3200" b="1" kern="1200">
        <a:solidFill>
          <a:srgbClr val="000078"/>
        </a:solidFill>
        <a:latin typeface="Verdana" pitchFamily="34" charset="0"/>
        <a:ea typeface="+mn-ea"/>
        <a:cs typeface="+mn-cs"/>
      </a:defRPr>
    </a:lvl2pPr>
    <a:lvl3pPr marL="914400" algn="l" rtl="0" fontAlgn="base">
      <a:spcBef>
        <a:spcPct val="0"/>
      </a:spcBef>
      <a:spcAft>
        <a:spcPct val="0"/>
      </a:spcAft>
      <a:defRPr sz="3200" b="1" kern="1200">
        <a:solidFill>
          <a:srgbClr val="000078"/>
        </a:solidFill>
        <a:latin typeface="Verdana" pitchFamily="34" charset="0"/>
        <a:ea typeface="+mn-ea"/>
        <a:cs typeface="+mn-cs"/>
      </a:defRPr>
    </a:lvl3pPr>
    <a:lvl4pPr marL="1371600" algn="l" rtl="0" fontAlgn="base">
      <a:spcBef>
        <a:spcPct val="0"/>
      </a:spcBef>
      <a:spcAft>
        <a:spcPct val="0"/>
      </a:spcAft>
      <a:defRPr sz="3200" b="1" kern="1200">
        <a:solidFill>
          <a:srgbClr val="000078"/>
        </a:solidFill>
        <a:latin typeface="Verdana" pitchFamily="34" charset="0"/>
        <a:ea typeface="+mn-ea"/>
        <a:cs typeface="+mn-cs"/>
      </a:defRPr>
    </a:lvl4pPr>
    <a:lvl5pPr marL="1828800" algn="l" rtl="0" fontAlgn="base">
      <a:spcBef>
        <a:spcPct val="0"/>
      </a:spcBef>
      <a:spcAft>
        <a:spcPct val="0"/>
      </a:spcAft>
      <a:defRPr sz="3200" b="1" kern="1200">
        <a:solidFill>
          <a:srgbClr val="000078"/>
        </a:solidFill>
        <a:latin typeface="Verdana" pitchFamily="34" charset="0"/>
        <a:ea typeface="+mn-ea"/>
        <a:cs typeface="+mn-cs"/>
      </a:defRPr>
    </a:lvl5pPr>
    <a:lvl6pPr marL="2286000" algn="l" defTabSz="914400" rtl="0" eaLnBrk="1" latinLnBrk="0" hangingPunct="1">
      <a:defRPr sz="3200" b="1" kern="1200">
        <a:solidFill>
          <a:srgbClr val="000078"/>
        </a:solidFill>
        <a:latin typeface="Verdana" pitchFamily="34" charset="0"/>
        <a:ea typeface="+mn-ea"/>
        <a:cs typeface="+mn-cs"/>
      </a:defRPr>
    </a:lvl6pPr>
    <a:lvl7pPr marL="2743200" algn="l" defTabSz="914400" rtl="0" eaLnBrk="1" latinLnBrk="0" hangingPunct="1">
      <a:defRPr sz="3200" b="1" kern="1200">
        <a:solidFill>
          <a:srgbClr val="000078"/>
        </a:solidFill>
        <a:latin typeface="Verdana" pitchFamily="34" charset="0"/>
        <a:ea typeface="+mn-ea"/>
        <a:cs typeface="+mn-cs"/>
      </a:defRPr>
    </a:lvl7pPr>
    <a:lvl8pPr marL="3200400" algn="l" defTabSz="914400" rtl="0" eaLnBrk="1" latinLnBrk="0" hangingPunct="1">
      <a:defRPr sz="3200" b="1" kern="1200">
        <a:solidFill>
          <a:srgbClr val="000078"/>
        </a:solidFill>
        <a:latin typeface="Verdana" pitchFamily="34" charset="0"/>
        <a:ea typeface="+mn-ea"/>
        <a:cs typeface="+mn-cs"/>
      </a:defRPr>
    </a:lvl8pPr>
    <a:lvl9pPr marL="3657600" algn="l" defTabSz="914400" rtl="0" eaLnBrk="1" latinLnBrk="0" hangingPunct="1">
      <a:defRPr sz="3200" b="1" kern="1200">
        <a:solidFill>
          <a:srgbClr val="000078"/>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p:normalViewPr>
  <p:slideViewPr>
    <p:cSldViewPr>
      <p:cViewPr>
        <p:scale>
          <a:sx n="77" d="100"/>
          <a:sy n="77" d="100"/>
        </p:scale>
        <p:origin x="-1618" y="-5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2" d="100"/>
        <a:sy n="82" d="100"/>
      </p:scale>
      <p:origin x="0" y="120"/>
    </p:cViewPr>
  </p:sorterViewPr>
  <p:notesViewPr>
    <p:cSldViewPr>
      <p:cViewPr varScale="1">
        <p:scale>
          <a:sx n="40" d="100"/>
          <a:sy n="40" d="100"/>
        </p:scale>
        <p:origin x="-1398" y="-90"/>
      </p:cViewPr>
      <p:guideLst>
        <p:guide orient="horz" pos="2895"/>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5.fntdata"/><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4.fntdata"/><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36" Type="http://schemas.openxmlformats.org/officeDocument/2006/relationships/font" Target="fonts/font8.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font" Target="fonts/font2.fntdata"/><Relationship Id="rId35" Type="http://schemas.openxmlformats.org/officeDocument/2006/relationships/font" Target="fonts/font7.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8788"/>
          </a:xfrm>
          <a:prstGeom prst="rect">
            <a:avLst/>
          </a:prstGeom>
          <a:noFill/>
          <a:ln w="9525">
            <a:noFill/>
            <a:miter lim="800000"/>
            <a:headEnd/>
            <a:tailEnd/>
          </a:ln>
          <a:effectLst/>
        </p:spPr>
        <p:txBody>
          <a:bodyPr vert="horz" wrap="square" lIns="92361" tIns="46181" rIns="92361" bIns="46181" numCol="1" anchor="t" anchorCtr="0" compatLnSpc="1">
            <a:prstTxWarp prst="textNoShape">
              <a:avLst/>
            </a:prstTxWarp>
          </a:bodyPr>
          <a:lstStyle>
            <a:lvl1pPr defTabSz="923925" eaLnBrk="0" hangingPunct="0">
              <a:defRPr sz="1200" b="0">
                <a:solidFill>
                  <a:schemeClr val="tx1"/>
                </a:solidFill>
                <a:latin typeface="Times New Roman" pitchFamily="18" charset="0"/>
              </a:defRPr>
            </a:lvl1pPr>
          </a:lstStyle>
          <a:p>
            <a:pPr>
              <a:defRPr/>
            </a:pPr>
            <a:endParaRPr lang="en-US" dirty="0"/>
          </a:p>
        </p:txBody>
      </p:sp>
      <p:sp>
        <p:nvSpPr>
          <p:cNvPr id="43011" name="Rectangle 3"/>
          <p:cNvSpPr>
            <a:spLocks noGrp="1" noChangeArrowheads="1"/>
          </p:cNvSpPr>
          <p:nvPr>
            <p:ph type="dt" sz="quarter" idx="1"/>
          </p:nvPr>
        </p:nvSpPr>
        <p:spPr bwMode="auto">
          <a:xfrm>
            <a:off x="3886200" y="0"/>
            <a:ext cx="2971800" cy="458788"/>
          </a:xfrm>
          <a:prstGeom prst="rect">
            <a:avLst/>
          </a:prstGeom>
          <a:noFill/>
          <a:ln w="9525">
            <a:noFill/>
            <a:miter lim="800000"/>
            <a:headEnd/>
            <a:tailEnd/>
          </a:ln>
          <a:effectLst/>
        </p:spPr>
        <p:txBody>
          <a:bodyPr vert="horz" wrap="square" lIns="92361" tIns="46181" rIns="92361" bIns="46181" numCol="1" anchor="t" anchorCtr="0" compatLnSpc="1">
            <a:prstTxWarp prst="textNoShape">
              <a:avLst/>
            </a:prstTxWarp>
          </a:bodyPr>
          <a:lstStyle>
            <a:lvl1pPr algn="r" defTabSz="923925" eaLnBrk="0" hangingPunct="0">
              <a:defRPr sz="1200" b="0">
                <a:solidFill>
                  <a:schemeClr val="tx1"/>
                </a:solidFill>
                <a:latin typeface="Times New Roman" pitchFamily="18" charset="0"/>
              </a:defRPr>
            </a:lvl1pPr>
          </a:lstStyle>
          <a:p>
            <a:pPr>
              <a:defRPr/>
            </a:pPr>
            <a:endParaRPr lang="en-US" dirty="0"/>
          </a:p>
        </p:txBody>
      </p:sp>
      <p:sp>
        <p:nvSpPr>
          <p:cNvPr id="43012" name="Rectangle 4"/>
          <p:cNvSpPr>
            <a:spLocks noGrp="1" noChangeArrowheads="1"/>
          </p:cNvSpPr>
          <p:nvPr>
            <p:ph type="ftr" sz="quarter" idx="2"/>
          </p:nvPr>
        </p:nvSpPr>
        <p:spPr bwMode="auto">
          <a:xfrm>
            <a:off x="0" y="8731250"/>
            <a:ext cx="2971800" cy="458788"/>
          </a:xfrm>
          <a:prstGeom prst="rect">
            <a:avLst/>
          </a:prstGeom>
          <a:noFill/>
          <a:ln w="9525">
            <a:noFill/>
            <a:miter lim="800000"/>
            <a:headEnd/>
            <a:tailEnd/>
          </a:ln>
          <a:effectLst/>
        </p:spPr>
        <p:txBody>
          <a:bodyPr vert="horz" wrap="square" lIns="92361" tIns="46181" rIns="92361" bIns="46181" numCol="1" anchor="b" anchorCtr="0" compatLnSpc="1">
            <a:prstTxWarp prst="textNoShape">
              <a:avLst/>
            </a:prstTxWarp>
          </a:bodyPr>
          <a:lstStyle>
            <a:lvl1pPr defTabSz="923925" eaLnBrk="0" hangingPunct="0">
              <a:defRPr sz="1200" b="0">
                <a:solidFill>
                  <a:schemeClr val="tx1"/>
                </a:solidFill>
                <a:latin typeface="Times New Roman" pitchFamily="18" charset="0"/>
              </a:defRPr>
            </a:lvl1pPr>
          </a:lstStyle>
          <a:p>
            <a:pPr>
              <a:defRPr/>
            </a:pPr>
            <a:r>
              <a:rPr lang="en-US" dirty="0"/>
              <a:t>Copyright, 2006 © Ron Stewart</a:t>
            </a:r>
          </a:p>
        </p:txBody>
      </p:sp>
      <p:sp>
        <p:nvSpPr>
          <p:cNvPr id="43013" name="Rectangle 5"/>
          <p:cNvSpPr>
            <a:spLocks noGrp="1" noChangeArrowheads="1"/>
          </p:cNvSpPr>
          <p:nvPr>
            <p:ph type="sldNum" sz="quarter" idx="3"/>
          </p:nvPr>
        </p:nvSpPr>
        <p:spPr bwMode="auto">
          <a:xfrm>
            <a:off x="3886200" y="8731250"/>
            <a:ext cx="2971800" cy="458788"/>
          </a:xfrm>
          <a:prstGeom prst="rect">
            <a:avLst/>
          </a:prstGeom>
          <a:noFill/>
          <a:ln w="9525">
            <a:noFill/>
            <a:miter lim="800000"/>
            <a:headEnd/>
            <a:tailEnd/>
          </a:ln>
          <a:effectLst/>
        </p:spPr>
        <p:txBody>
          <a:bodyPr vert="horz" wrap="square" lIns="92361" tIns="46181" rIns="92361" bIns="46181" numCol="1" anchor="b" anchorCtr="0" compatLnSpc="1">
            <a:prstTxWarp prst="textNoShape">
              <a:avLst/>
            </a:prstTxWarp>
          </a:bodyPr>
          <a:lstStyle>
            <a:lvl1pPr algn="r" defTabSz="923925" eaLnBrk="0" hangingPunct="0">
              <a:defRPr sz="1200" b="0">
                <a:solidFill>
                  <a:schemeClr val="tx1"/>
                </a:solidFill>
                <a:latin typeface="Times New Roman" pitchFamily="18" charset="0"/>
              </a:defRPr>
            </a:lvl1pPr>
          </a:lstStyle>
          <a:p>
            <a:pPr>
              <a:defRPr/>
            </a:pPr>
            <a:fld id="{F4901C4E-39DF-409A-8CFB-5C40D0404817}" type="slidenum">
              <a:rPr lang="en-US"/>
              <a:pPr>
                <a:defRPr/>
              </a:pPr>
              <a:t>‹#›</a:t>
            </a:fld>
            <a:endParaRPr lang="en-US" dirty="0"/>
          </a:p>
        </p:txBody>
      </p:sp>
    </p:spTree>
    <p:extLst>
      <p:ext uri="{BB962C8B-B14F-4D97-AF65-F5344CB8AC3E}">
        <p14:creationId xmlns:p14="http://schemas.microsoft.com/office/powerpoint/2010/main" val="7257801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8788"/>
          </a:xfrm>
          <a:prstGeom prst="rect">
            <a:avLst/>
          </a:prstGeom>
          <a:noFill/>
          <a:ln w="9525">
            <a:noFill/>
            <a:miter lim="800000"/>
            <a:headEnd/>
            <a:tailEnd/>
          </a:ln>
          <a:effectLst/>
        </p:spPr>
        <p:txBody>
          <a:bodyPr vert="horz" wrap="square" lIns="92361" tIns="46181" rIns="92361" bIns="46181" numCol="1" anchor="t" anchorCtr="0" compatLnSpc="1">
            <a:prstTxWarp prst="textNoShape">
              <a:avLst/>
            </a:prstTxWarp>
          </a:bodyPr>
          <a:lstStyle>
            <a:lvl1pPr defTabSz="923925" eaLnBrk="0" hangingPunct="0">
              <a:defRPr sz="1200" b="0">
                <a:solidFill>
                  <a:schemeClr val="tx1"/>
                </a:solidFill>
                <a:latin typeface="Times New Roman" pitchFamily="18" charset="0"/>
              </a:defRPr>
            </a:lvl1pPr>
          </a:lstStyle>
          <a:p>
            <a:pPr>
              <a:defRPr/>
            </a:pPr>
            <a:endParaRPr lang="en-US" dirty="0"/>
          </a:p>
        </p:txBody>
      </p:sp>
      <p:sp>
        <p:nvSpPr>
          <p:cNvPr id="39939" name="Rectangle 3"/>
          <p:cNvSpPr>
            <a:spLocks noGrp="1" noChangeArrowheads="1"/>
          </p:cNvSpPr>
          <p:nvPr>
            <p:ph type="dt" idx="1"/>
          </p:nvPr>
        </p:nvSpPr>
        <p:spPr bwMode="auto">
          <a:xfrm>
            <a:off x="3886200" y="0"/>
            <a:ext cx="2971800" cy="458788"/>
          </a:xfrm>
          <a:prstGeom prst="rect">
            <a:avLst/>
          </a:prstGeom>
          <a:noFill/>
          <a:ln w="9525">
            <a:noFill/>
            <a:miter lim="800000"/>
            <a:headEnd/>
            <a:tailEnd/>
          </a:ln>
          <a:effectLst/>
        </p:spPr>
        <p:txBody>
          <a:bodyPr vert="horz" wrap="square" lIns="92361" tIns="46181" rIns="92361" bIns="46181" numCol="1" anchor="t" anchorCtr="0" compatLnSpc="1">
            <a:prstTxWarp prst="textNoShape">
              <a:avLst/>
            </a:prstTxWarp>
          </a:bodyPr>
          <a:lstStyle>
            <a:lvl1pPr algn="r" defTabSz="923925" eaLnBrk="0" hangingPunct="0">
              <a:defRPr sz="1200" b="0">
                <a:solidFill>
                  <a:schemeClr val="tx1"/>
                </a:solidFill>
                <a:latin typeface="Times New Roman" pitchFamily="18" charset="0"/>
              </a:defRPr>
            </a:lvl1pPr>
          </a:lstStyle>
          <a:p>
            <a:pPr>
              <a:defRPr/>
            </a:pPr>
            <a:endParaRPr lang="en-US" dirty="0"/>
          </a:p>
        </p:txBody>
      </p:sp>
      <p:sp>
        <p:nvSpPr>
          <p:cNvPr id="34820" name="Rectangle 4"/>
          <p:cNvSpPr>
            <a:spLocks noGrp="1" noRot="1" noChangeAspect="1" noChangeArrowheads="1" noTextEdit="1"/>
          </p:cNvSpPr>
          <p:nvPr>
            <p:ph type="sldImg" idx="2"/>
          </p:nvPr>
        </p:nvSpPr>
        <p:spPr bwMode="auto">
          <a:xfrm>
            <a:off x="1133475" y="690563"/>
            <a:ext cx="4592638" cy="3444875"/>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14400" y="4364038"/>
            <a:ext cx="5029200" cy="4135437"/>
          </a:xfrm>
          <a:prstGeom prst="rect">
            <a:avLst/>
          </a:prstGeom>
          <a:noFill/>
          <a:ln w="9525">
            <a:noFill/>
            <a:miter lim="800000"/>
            <a:headEnd/>
            <a:tailEnd/>
          </a:ln>
          <a:effectLst/>
        </p:spPr>
        <p:txBody>
          <a:bodyPr vert="horz" wrap="square" lIns="92361" tIns="46181" rIns="92361" bIns="4618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731250"/>
            <a:ext cx="2971800" cy="458788"/>
          </a:xfrm>
          <a:prstGeom prst="rect">
            <a:avLst/>
          </a:prstGeom>
          <a:noFill/>
          <a:ln w="9525">
            <a:noFill/>
            <a:miter lim="800000"/>
            <a:headEnd/>
            <a:tailEnd/>
          </a:ln>
          <a:effectLst/>
        </p:spPr>
        <p:txBody>
          <a:bodyPr vert="horz" wrap="square" lIns="92361" tIns="46181" rIns="92361" bIns="46181" numCol="1" anchor="b" anchorCtr="0" compatLnSpc="1">
            <a:prstTxWarp prst="textNoShape">
              <a:avLst/>
            </a:prstTxWarp>
          </a:bodyPr>
          <a:lstStyle>
            <a:lvl1pPr defTabSz="923925" eaLnBrk="0" hangingPunct="0">
              <a:defRPr sz="1200" b="0">
                <a:solidFill>
                  <a:schemeClr val="tx1"/>
                </a:solidFill>
                <a:latin typeface="Times New Roman" pitchFamily="18" charset="0"/>
              </a:defRPr>
            </a:lvl1pPr>
          </a:lstStyle>
          <a:p>
            <a:pPr>
              <a:defRPr/>
            </a:pPr>
            <a:r>
              <a:rPr lang="en-US" dirty="0"/>
              <a:t>Copyright, 2006 © Ron Stewart</a:t>
            </a:r>
          </a:p>
        </p:txBody>
      </p:sp>
      <p:sp>
        <p:nvSpPr>
          <p:cNvPr id="39943" name="Rectangle 7"/>
          <p:cNvSpPr>
            <a:spLocks noGrp="1" noChangeArrowheads="1"/>
          </p:cNvSpPr>
          <p:nvPr>
            <p:ph type="sldNum" sz="quarter" idx="5"/>
          </p:nvPr>
        </p:nvSpPr>
        <p:spPr bwMode="auto">
          <a:xfrm>
            <a:off x="3886200" y="8731250"/>
            <a:ext cx="2971800" cy="458788"/>
          </a:xfrm>
          <a:prstGeom prst="rect">
            <a:avLst/>
          </a:prstGeom>
          <a:noFill/>
          <a:ln w="9525">
            <a:noFill/>
            <a:miter lim="800000"/>
            <a:headEnd/>
            <a:tailEnd/>
          </a:ln>
          <a:effectLst/>
        </p:spPr>
        <p:txBody>
          <a:bodyPr vert="horz" wrap="square" lIns="92361" tIns="46181" rIns="92361" bIns="46181" numCol="1" anchor="b" anchorCtr="0" compatLnSpc="1">
            <a:prstTxWarp prst="textNoShape">
              <a:avLst/>
            </a:prstTxWarp>
          </a:bodyPr>
          <a:lstStyle>
            <a:lvl1pPr algn="r" defTabSz="923925" eaLnBrk="0" hangingPunct="0">
              <a:defRPr sz="1200" b="0">
                <a:solidFill>
                  <a:schemeClr val="tx1"/>
                </a:solidFill>
                <a:latin typeface="Times New Roman" pitchFamily="18" charset="0"/>
              </a:defRPr>
            </a:lvl1pPr>
          </a:lstStyle>
          <a:p>
            <a:pPr>
              <a:defRPr/>
            </a:pPr>
            <a:fld id="{66FEEFB3-8413-4488-AFBE-F75B6C02752E}" type="slidenum">
              <a:rPr lang="en-US"/>
              <a:pPr>
                <a:defRPr/>
              </a:pPr>
              <a:t>‹#›</a:t>
            </a:fld>
            <a:endParaRPr lang="en-US" dirty="0"/>
          </a:p>
        </p:txBody>
      </p:sp>
    </p:spTree>
    <p:extLst>
      <p:ext uri="{BB962C8B-B14F-4D97-AF65-F5344CB8AC3E}">
        <p14:creationId xmlns:p14="http://schemas.microsoft.com/office/powerpoint/2010/main" val="2410200213"/>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6"/>
          <p:cNvSpPr>
            <a:spLocks noGrp="1" noChangeArrowheads="1"/>
          </p:cNvSpPr>
          <p:nvPr>
            <p:ph type="ftr" sz="quarter" idx="4"/>
          </p:nvPr>
        </p:nvSpPr>
        <p:spPr>
          <a:noFill/>
        </p:spPr>
        <p:txBody>
          <a:bodyPr/>
          <a:lstStyle/>
          <a:p>
            <a:r>
              <a:rPr lang="en-US" dirty="0" smtClean="0"/>
              <a:t>Copyright, 2006 © Ron Stewart</a:t>
            </a:r>
          </a:p>
        </p:txBody>
      </p:sp>
      <p:sp>
        <p:nvSpPr>
          <p:cNvPr id="35843" name="Rectangle 7"/>
          <p:cNvSpPr>
            <a:spLocks noGrp="1" noChangeArrowheads="1"/>
          </p:cNvSpPr>
          <p:nvPr>
            <p:ph type="sldNum" sz="quarter" idx="5"/>
          </p:nvPr>
        </p:nvSpPr>
        <p:spPr>
          <a:noFill/>
        </p:spPr>
        <p:txBody>
          <a:bodyPr/>
          <a:lstStyle/>
          <a:p>
            <a:fld id="{0D50922D-AB55-4C1D-9FA8-4AA249D55A71}" type="slidenum">
              <a:rPr lang="en-US" smtClean="0"/>
              <a:pPr/>
              <a:t>1</a:t>
            </a:fld>
            <a:endParaRPr lang="en-US" dirty="0" smtClean="0"/>
          </a:p>
        </p:txBody>
      </p:sp>
      <p:sp>
        <p:nvSpPr>
          <p:cNvPr id="35844" name="Rectangle 2"/>
          <p:cNvSpPr>
            <a:spLocks noGrp="1" noRot="1" noChangeAspect="1" noChangeArrowheads="1" noTextEdit="1"/>
          </p:cNvSpPr>
          <p:nvPr>
            <p:ph type="sldImg"/>
          </p:nvPr>
        </p:nvSpPr>
        <p:spPr>
          <a:ln/>
        </p:spPr>
      </p:sp>
      <p:sp>
        <p:nvSpPr>
          <p:cNvPr id="35845"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6"/>
          <p:cNvSpPr>
            <a:spLocks noGrp="1" noChangeArrowheads="1"/>
          </p:cNvSpPr>
          <p:nvPr>
            <p:ph type="ftr" sz="quarter" idx="4"/>
          </p:nvPr>
        </p:nvSpPr>
        <p:spPr>
          <a:noFill/>
        </p:spPr>
        <p:txBody>
          <a:bodyPr/>
          <a:lstStyle/>
          <a:p>
            <a:r>
              <a:rPr lang="en-US" dirty="0" smtClean="0"/>
              <a:t>Copyright, 2006 © Ron Stewart</a:t>
            </a:r>
          </a:p>
        </p:txBody>
      </p:sp>
      <p:sp>
        <p:nvSpPr>
          <p:cNvPr id="51203" name="Rectangle 7"/>
          <p:cNvSpPr>
            <a:spLocks noGrp="1" noChangeArrowheads="1"/>
          </p:cNvSpPr>
          <p:nvPr>
            <p:ph type="sldNum" sz="quarter" idx="5"/>
          </p:nvPr>
        </p:nvSpPr>
        <p:spPr>
          <a:noFill/>
        </p:spPr>
        <p:txBody>
          <a:bodyPr/>
          <a:lstStyle/>
          <a:p>
            <a:fld id="{81260283-787B-4EFC-A98F-F84A63C60E24}" type="slidenum">
              <a:rPr lang="en-US" smtClean="0"/>
              <a:pPr/>
              <a:t>10</a:t>
            </a:fld>
            <a:endParaRPr lang="en-US" dirty="0" smtClean="0"/>
          </a:p>
        </p:txBody>
      </p:sp>
      <p:sp>
        <p:nvSpPr>
          <p:cNvPr id="51204" name="Rectangle 2"/>
          <p:cNvSpPr>
            <a:spLocks noGrp="1" noRot="1" noChangeAspect="1" noChangeArrowheads="1" noTextEdit="1"/>
          </p:cNvSpPr>
          <p:nvPr>
            <p:ph type="sldImg"/>
          </p:nvPr>
        </p:nvSpPr>
        <p:spPr>
          <a:xfrm>
            <a:off x="1133475" y="688975"/>
            <a:ext cx="4594225" cy="3446463"/>
          </a:xfrm>
          <a:solidFill>
            <a:srgbClr val="FFFFFF"/>
          </a:solidFill>
          <a:ln/>
        </p:spPr>
      </p:sp>
      <p:sp>
        <p:nvSpPr>
          <p:cNvPr id="51205" name="Rectangle 3"/>
          <p:cNvSpPr>
            <a:spLocks noGrp="1" noChangeArrowheads="1"/>
          </p:cNvSpPr>
          <p:nvPr>
            <p:ph type="body" idx="1"/>
          </p:nvPr>
        </p:nvSpPr>
        <p:spPr>
          <a:xfrm>
            <a:off x="914400" y="4365625"/>
            <a:ext cx="5029200" cy="4135438"/>
          </a:xfrm>
          <a:solidFill>
            <a:srgbClr val="FFFFFF"/>
          </a:solidFill>
          <a:ln>
            <a:solidFill>
              <a:srgbClr val="000000"/>
            </a:solidFill>
          </a:ln>
        </p:spPr>
        <p:txBody>
          <a:bodyPr/>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6"/>
          <p:cNvSpPr>
            <a:spLocks noGrp="1" noChangeArrowheads="1"/>
          </p:cNvSpPr>
          <p:nvPr>
            <p:ph type="ftr" sz="quarter" idx="4"/>
          </p:nvPr>
        </p:nvSpPr>
        <p:spPr>
          <a:noFill/>
        </p:spPr>
        <p:txBody>
          <a:bodyPr/>
          <a:lstStyle/>
          <a:p>
            <a:r>
              <a:rPr lang="en-US" dirty="0" smtClean="0"/>
              <a:t>Copyright, 2006 © Ron Stewart</a:t>
            </a:r>
          </a:p>
        </p:txBody>
      </p:sp>
      <p:sp>
        <p:nvSpPr>
          <p:cNvPr id="52227" name="Rectangle 7"/>
          <p:cNvSpPr>
            <a:spLocks noGrp="1" noChangeArrowheads="1"/>
          </p:cNvSpPr>
          <p:nvPr>
            <p:ph type="sldNum" sz="quarter" idx="5"/>
          </p:nvPr>
        </p:nvSpPr>
        <p:spPr>
          <a:noFill/>
        </p:spPr>
        <p:txBody>
          <a:bodyPr/>
          <a:lstStyle/>
          <a:p>
            <a:fld id="{CF482001-F68B-43F8-BFFC-261F51D21676}" type="slidenum">
              <a:rPr lang="en-US" smtClean="0"/>
              <a:pPr/>
              <a:t>11</a:t>
            </a:fld>
            <a:endParaRPr lang="en-US" dirty="0" smtClean="0"/>
          </a:p>
        </p:txBody>
      </p:sp>
      <p:sp>
        <p:nvSpPr>
          <p:cNvPr id="52228" name="Rectangle 2"/>
          <p:cNvSpPr>
            <a:spLocks noGrp="1" noRot="1" noChangeAspect="1" noChangeArrowheads="1" noTextEdit="1"/>
          </p:cNvSpPr>
          <p:nvPr>
            <p:ph type="sldImg"/>
          </p:nvPr>
        </p:nvSpPr>
        <p:spPr>
          <a:xfrm>
            <a:off x="1133475" y="688975"/>
            <a:ext cx="4594225" cy="3446463"/>
          </a:xfrm>
          <a:solidFill>
            <a:srgbClr val="FFFFFF"/>
          </a:solidFill>
          <a:ln/>
        </p:spPr>
      </p:sp>
      <p:sp>
        <p:nvSpPr>
          <p:cNvPr id="52229" name="Rectangle 3"/>
          <p:cNvSpPr>
            <a:spLocks noGrp="1" noChangeArrowheads="1"/>
          </p:cNvSpPr>
          <p:nvPr>
            <p:ph type="body" idx="1"/>
          </p:nvPr>
        </p:nvSpPr>
        <p:spPr>
          <a:xfrm>
            <a:off x="914400" y="4365625"/>
            <a:ext cx="5029200" cy="4135438"/>
          </a:xfrm>
          <a:solidFill>
            <a:srgbClr val="FFFFFF"/>
          </a:solidFill>
          <a:ln>
            <a:solidFill>
              <a:srgbClr val="000000"/>
            </a:solidFill>
          </a:ln>
        </p:spPr>
        <p:txBody>
          <a:bodyPr/>
          <a:lstStyle/>
          <a:p>
            <a:pPr eaLnBrk="1" hangingPunct="1"/>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6"/>
          <p:cNvSpPr>
            <a:spLocks noGrp="1" noChangeArrowheads="1"/>
          </p:cNvSpPr>
          <p:nvPr>
            <p:ph type="ftr" sz="quarter" idx="4"/>
          </p:nvPr>
        </p:nvSpPr>
        <p:spPr>
          <a:noFill/>
        </p:spPr>
        <p:txBody>
          <a:bodyPr/>
          <a:lstStyle/>
          <a:p>
            <a:r>
              <a:rPr lang="en-US" dirty="0" smtClean="0"/>
              <a:t>Copyright, 2006 © Ron Stewart</a:t>
            </a:r>
          </a:p>
        </p:txBody>
      </p:sp>
      <p:sp>
        <p:nvSpPr>
          <p:cNvPr id="53251" name="Rectangle 7"/>
          <p:cNvSpPr>
            <a:spLocks noGrp="1" noChangeArrowheads="1"/>
          </p:cNvSpPr>
          <p:nvPr>
            <p:ph type="sldNum" sz="quarter" idx="5"/>
          </p:nvPr>
        </p:nvSpPr>
        <p:spPr>
          <a:noFill/>
        </p:spPr>
        <p:txBody>
          <a:bodyPr/>
          <a:lstStyle/>
          <a:p>
            <a:fld id="{47F9ED3A-E04C-47D6-AEFC-4933C1145FE9}" type="slidenum">
              <a:rPr lang="en-US" smtClean="0"/>
              <a:pPr/>
              <a:t>12</a:t>
            </a:fld>
            <a:endParaRPr lang="en-US" dirty="0" smtClean="0"/>
          </a:p>
        </p:txBody>
      </p:sp>
      <p:sp>
        <p:nvSpPr>
          <p:cNvPr id="53252" name="Rectangle 2"/>
          <p:cNvSpPr>
            <a:spLocks noGrp="1" noRot="1" noChangeAspect="1" noChangeArrowheads="1" noTextEdit="1"/>
          </p:cNvSpPr>
          <p:nvPr>
            <p:ph type="sldImg"/>
          </p:nvPr>
        </p:nvSpPr>
        <p:spPr>
          <a:xfrm>
            <a:off x="1133475" y="688975"/>
            <a:ext cx="4594225" cy="3446463"/>
          </a:xfrm>
          <a:solidFill>
            <a:srgbClr val="FFFFFF"/>
          </a:solidFill>
          <a:ln/>
        </p:spPr>
      </p:sp>
      <p:sp>
        <p:nvSpPr>
          <p:cNvPr id="53253" name="Rectangle 3"/>
          <p:cNvSpPr>
            <a:spLocks noGrp="1" noChangeArrowheads="1"/>
          </p:cNvSpPr>
          <p:nvPr>
            <p:ph type="body" idx="1"/>
          </p:nvPr>
        </p:nvSpPr>
        <p:spPr>
          <a:xfrm>
            <a:off x="914400" y="4365625"/>
            <a:ext cx="5029200" cy="4135438"/>
          </a:xfrm>
          <a:solidFill>
            <a:srgbClr val="FFFFFF"/>
          </a:solidFill>
          <a:ln>
            <a:solidFill>
              <a:srgbClr val="000000"/>
            </a:solidFill>
          </a:ln>
        </p:spPr>
        <p:txBody>
          <a:bodyPr/>
          <a:lstStyle/>
          <a:p>
            <a:pPr eaLnBrk="1" hangingPunct="1"/>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6"/>
          <p:cNvSpPr>
            <a:spLocks noGrp="1" noChangeArrowheads="1"/>
          </p:cNvSpPr>
          <p:nvPr>
            <p:ph type="ftr" sz="quarter" idx="4"/>
          </p:nvPr>
        </p:nvSpPr>
        <p:spPr>
          <a:noFill/>
        </p:spPr>
        <p:txBody>
          <a:bodyPr/>
          <a:lstStyle/>
          <a:p>
            <a:r>
              <a:rPr lang="en-US" dirty="0" smtClean="0"/>
              <a:t>Copyright, 2006 © Ron Stewart</a:t>
            </a:r>
          </a:p>
        </p:txBody>
      </p:sp>
      <p:sp>
        <p:nvSpPr>
          <p:cNvPr id="54275" name="Rectangle 7"/>
          <p:cNvSpPr>
            <a:spLocks noGrp="1" noChangeArrowheads="1"/>
          </p:cNvSpPr>
          <p:nvPr>
            <p:ph type="sldNum" sz="quarter" idx="5"/>
          </p:nvPr>
        </p:nvSpPr>
        <p:spPr>
          <a:noFill/>
        </p:spPr>
        <p:txBody>
          <a:bodyPr/>
          <a:lstStyle/>
          <a:p>
            <a:fld id="{99C24F9F-F927-4C21-B243-21DD89F565AF}" type="slidenum">
              <a:rPr lang="en-US" smtClean="0"/>
              <a:pPr/>
              <a:t>13</a:t>
            </a:fld>
            <a:endParaRPr lang="en-US" dirty="0" smtClean="0"/>
          </a:p>
        </p:txBody>
      </p:sp>
      <p:sp>
        <p:nvSpPr>
          <p:cNvPr id="54276" name="Rectangle 2"/>
          <p:cNvSpPr>
            <a:spLocks noGrp="1" noRot="1" noChangeAspect="1" noChangeArrowheads="1" noTextEdit="1"/>
          </p:cNvSpPr>
          <p:nvPr>
            <p:ph type="sldImg"/>
          </p:nvPr>
        </p:nvSpPr>
        <p:spPr>
          <a:xfrm>
            <a:off x="1133475" y="688975"/>
            <a:ext cx="4594225" cy="3446463"/>
          </a:xfrm>
          <a:solidFill>
            <a:srgbClr val="FFFFFF"/>
          </a:solidFill>
          <a:ln/>
        </p:spPr>
      </p:sp>
      <p:sp>
        <p:nvSpPr>
          <p:cNvPr id="54277" name="Rectangle 3"/>
          <p:cNvSpPr>
            <a:spLocks noGrp="1" noChangeArrowheads="1"/>
          </p:cNvSpPr>
          <p:nvPr>
            <p:ph type="body" idx="1"/>
          </p:nvPr>
        </p:nvSpPr>
        <p:spPr>
          <a:xfrm>
            <a:off x="914400" y="4365625"/>
            <a:ext cx="5029200" cy="4135438"/>
          </a:xfrm>
          <a:solidFill>
            <a:srgbClr val="FFFFFF"/>
          </a:solidFill>
          <a:ln>
            <a:solidFill>
              <a:srgbClr val="000000"/>
            </a:solidFill>
          </a:ln>
        </p:spPr>
        <p:txBody>
          <a:bodyPr/>
          <a:lstStyle/>
          <a:p>
            <a:pPr eaLnBrk="1" hangingPunct="1"/>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6"/>
          <p:cNvSpPr>
            <a:spLocks noGrp="1" noChangeArrowheads="1"/>
          </p:cNvSpPr>
          <p:nvPr>
            <p:ph type="ftr" sz="quarter" idx="4"/>
          </p:nvPr>
        </p:nvSpPr>
        <p:spPr>
          <a:noFill/>
        </p:spPr>
        <p:txBody>
          <a:bodyPr/>
          <a:lstStyle/>
          <a:p>
            <a:r>
              <a:rPr lang="en-US" dirty="0" smtClean="0"/>
              <a:t>Copyright, 2006 © Ron Stewart</a:t>
            </a:r>
          </a:p>
        </p:txBody>
      </p:sp>
      <p:sp>
        <p:nvSpPr>
          <p:cNvPr id="57347" name="Rectangle 7"/>
          <p:cNvSpPr>
            <a:spLocks noGrp="1" noChangeArrowheads="1"/>
          </p:cNvSpPr>
          <p:nvPr>
            <p:ph type="sldNum" sz="quarter" idx="5"/>
          </p:nvPr>
        </p:nvSpPr>
        <p:spPr>
          <a:noFill/>
        </p:spPr>
        <p:txBody>
          <a:bodyPr/>
          <a:lstStyle/>
          <a:p>
            <a:fld id="{7CF86D12-6F78-4CA4-B2BE-617FE3F195D3}" type="slidenum">
              <a:rPr lang="en-US" smtClean="0"/>
              <a:pPr/>
              <a:t>25</a:t>
            </a:fld>
            <a:endParaRPr lang="en-US" dirty="0" smtClean="0"/>
          </a:p>
        </p:txBody>
      </p:sp>
      <p:sp>
        <p:nvSpPr>
          <p:cNvPr id="57348" name="Rectangle 2"/>
          <p:cNvSpPr>
            <a:spLocks noGrp="1" noRot="1" noChangeAspect="1" noChangeArrowheads="1" noTextEdit="1"/>
          </p:cNvSpPr>
          <p:nvPr>
            <p:ph type="sldImg"/>
          </p:nvPr>
        </p:nvSpPr>
        <p:spPr>
          <a:xfrm>
            <a:off x="1131888" y="688975"/>
            <a:ext cx="4595812" cy="3446463"/>
          </a:xfrm>
          <a:solidFill>
            <a:srgbClr val="FFFFFF"/>
          </a:solidFill>
          <a:ln/>
        </p:spPr>
      </p:sp>
      <p:sp>
        <p:nvSpPr>
          <p:cNvPr id="57349" name="Rectangle 3"/>
          <p:cNvSpPr>
            <a:spLocks noGrp="1" noChangeArrowheads="1"/>
          </p:cNvSpPr>
          <p:nvPr>
            <p:ph type="body" idx="1"/>
          </p:nvPr>
        </p:nvSpPr>
        <p:spPr>
          <a:xfrm>
            <a:off x="914400" y="4365625"/>
            <a:ext cx="5029200" cy="4135438"/>
          </a:xfrm>
          <a:solidFill>
            <a:srgbClr val="FFFFFF"/>
          </a:solidFill>
          <a:ln>
            <a:solidFill>
              <a:srgbClr val="000000"/>
            </a:solid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6"/>
          <p:cNvSpPr>
            <a:spLocks noGrp="1" noChangeArrowheads="1"/>
          </p:cNvSpPr>
          <p:nvPr>
            <p:ph type="ftr" sz="quarter" idx="4"/>
          </p:nvPr>
        </p:nvSpPr>
        <p:spPr>
          <a:noFill/>
        </p:spPr>
        <p:txBody>
          <a:bodyPr/>
          <a:lstStyle/>
          <a:p>
            <a:r>
              <a:rPr lang="en-US" dirty="0" smtClean="0"/>
              <a:t>Copyright, 2006 © Ron Stewart</a:t>
            </a:r>
          </a:p>
        </p:txBody>
      </p:sp>
      <p:sp>
        <p:nvSpPr>
          <p:cNvPr id="41987" name="Rectangle 7"/>
          <p:cNvSpPr>
            <a:spLocks noGrp="1" noChangeArrowheads="1"/>
          </p:cNvSpPr>
          <p:nvPr>
            <p:ph type="sldNum" sz="quarter" idx="5"/>
          </p:nvPr>
        </p:nvSpPr>
        <p:spPr>
          <a:noFill/>
        </p:spPr>
        <p:txBody>
          <a:bodyPr/>
          <a:lstStyle/>
          <a:p>
            <a:fld id="{6FC091B7-3E25-418D-9CE4-FBE7E19049AB}" type="slidenum">
              <a:rPr lang="en-US" smtClean="0"/>
              <a:pPr/>
              <a:t>2</a:t>
            </a:fld>
            <a:endParaRPr lang="en-US" dirty="0" smtClean="0"/>
          </a:p>
        </p:txBody>
      </p:sp>
      <p:sp>
        <p:nvSpPr>
          <p:cNvPr id="41988" name="Rectangle 2"/>
          <p:cNvSpPr>
            <a:spLocks noGrp="1" noRot="1" noChangeAspect="1" noChangeArrowheads="1" noTextEdit="1"/>
          </p:cNvSpPr>
          <p:nvPr>
            <p:ph type="sldImg"/>
          </p:nvPr>
        </p:nvSpPr>
        <p:spPr>
          <a:ln/>
        </p:spPr>
      </p:sp>
      <p:sp>
        <p:nvSpPr>
          <p:cNvPr id="4198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6"/>
          <p:cNvSpPr>
            <a:spLocks noGrp="1" noChangeArrowheads="1"/>
          </p:cNvSpPr>
          <p:nvPr>
            <p:ph type="ftr" sz="quarter" idx="4"/>
          </p:nvPr>
        </p:nvSpPr>
        <p:spPr>
          <a:noFill/>
        </p:spPr>
        <p:txBody>
          <a:bodyPr/>
          <a:lstStyle/>
          <a:p>
            <a:r>
              <a:rPr lang="en-US" dirty="0" smtClean="0"/>
              <a:t>Copyright, 2006 © Ron Stewart</a:t>
            </a:r>
          </a:p>
        </p:txBody>
      </p:sp>
      <p:sp>
        <p:nvSpPr>
          <p:cNvPr id="43011" name="Rectangle 7"/>
          <p:cNvSpPr>
            <a:spLocks noGrp="1" noChangeArrowheads="1"/>
          </p:cNvSpPr>
          <p:nvPr>
            <p:ph type="sldNum" sz="quarter" idx="5"/>
          </p:nvPr>
        </p:nvSpPr>
        <p:spPr>
          <a:noFill/>
        </p:spPr>
        <p:txBody>
          <a:bodyPr/>
          <a:lstStyle/>
          <a:p>
            <a:fld id="{2BDF66FA-A778-4342-A7E7-CC6DD7439EEB}" type="slidenum">
              <a:rPr lang="en-US" smtClean="0"/>
              <a:pPr/>
              <a:t>3</a:t>
            </a:fld>
            <a:endParaRPr lang="en-US" dirty="0" smtClean="0"/>
          </a:p>
        </p:txBody>
      </p:sp>
      <p:sp>
        <p:nvSpPr>
          <p:cNvPr id="43012" name="Rectangle 2"/>
          <p:cNvSpPr>
            <a:spLocks noGrp="1" noRot="1" noChangeAspect="1" noChangeArrowheads="1" noTextEdit="1"/>
          </p:cNvSpPr>
          <p:nvPr>
            <p:ph type="sldImg"/>
          </p:nvPr>
        </p:nvSpPr>
        <p:spPr>
          <a:ln/>
        </p:spPr>
      </p:sp>
      <p:sp>
        <p:nvSpPr>
          <p:cNvPr id="43013"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6"/>
          <p:cNvSpPr>
            <a:spLocks noGrp="1" noChangeArrowheads="1"/>
          </p:cNvSpPr>
          <p:nvPr>
            <p:ph type="ftr" sz="quarter" idx="4"/>
          </p:nvPr>
        </p:nvSpPr>
        <p:spPr>
          <a:noFill/>
        </p:spPr>
        <p:txBody>
          <a:bodyPr/>
          <a:lstStyle/>
          <a:p>
            <a:r>
              <a:rPr lang="en-US" dirty="0" smtClean="0"/>
              <a:t>Copyright, 2006 © Ron Stewart</a:t>
            </a:r>
          </a:p>
        </p:txBody>
      </p:sp>
      <p:sp>
        <p:nvSpPr>
          <p:cNvPr id="44035" name="Rectangle 7"/>
          <p:cNvSpPr>
            <a:spLocks noGrp="1" noChangeArrowheads="1"/>
          </p:cNvSpPr>
          <p:nvPr>
            <p:ph type="sldNum" sz="quarter" idx="5"/>
          </p:nvPr>
        </p:nvSpPr>
        <p:spPr>
          <a:noFill/>
        </p:spPr>
        <p:txBody>
          <a:bodyPr/>
          <a:lstStyle/>
          <a:p>
            <a:fld id="{32014DC6-006B-44BE-AE4B-D9C350DE731E}" type="slidenum">
              <a:rPr lang="en-US" smtClean="0"/>
              <a:pPr/>
              <a:t>4</a:t>
            </a:fld>
            <a:endParaRPr lang="en-US" dirty="0" smtClean="0"/>
          </a:p>
        </p:txBody>
      </p:sp>
      <p:sp>
        <p:nvSpPr>
          <p:cNvPr id="44036" name="Rectangle 2"/>
          <p:cNvSpPr>
            <a:spLocks noGrp="1" noRot="1" noChangeAspect="1" noChangeArrowheads="1" noTextEdit="1"/>
          </p:cNvSpPr>
          <p:nvPr>
            <p:ph type="sldImg"/>
          </p:nvPr>
        </p:nvSpPr>
        <p:spPr>
          <a:xfrm>
            <a:off x="1133475" y="688975"/>
            <a:ext cx="4594225" cy="3446463"/>
          </a:xfrm>
          <a:solidFill>
            <a:srgbClr val="FFFFFF"/>
          </a:solidFill>
          <a:ln/>
        </p:spPr>
      </p:sp>
      <p:sp>
        <p:nvSpPr>
          <p:cNvPr id="44037" name="Rectangle 3"/>
          <p:cNvSpPr>
            <a:spLocks noGrp="1" noChangeArrowheads="1"/>
          </p:cNvSpPr>
          <p:nvPr>
            <p:ph type="body" idx="1"/>
          </p:nvPr>
        </p:nvSpPr>
        <p:spPr>
          <a:xfrm>
            <a:off x="914400" y="4365625"/>
            <a:ext cx="5029200" cy="4135438"/>
          </a:xfrm>
          <a:solidFill>
            <a:srgbClr val="FFFFFF"/>
          </a:solidFill>
          <a:ln>
            <a:solidFill>
              <a:srgbClr val="000000"/>
            </a:solidFill>
          </a:ln>
        </p:spPr>
        <p:txBody>
          <a:bodyP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6"/>
          <p:cNvSpPr>
            <a:spLocks noGrp="1" noChangeArrowheads="1"/>
          </p:cNvSpPr>
          <p:nvPr>
            <p:ph type="ftr" sz="quarter" idx="4"/>
          </p:nvPr>
        </p:nvSpPr>
        <p:spPr>
          <a:noFill/>
        </p:spPr>
        <p:txBody>
          <a:bodyPr/>
          <a:lstStyle/>
          <a:p>
            <a:r>
              <a:rPr lang="en-US" dirty="0" smtClean="0"/>
              <a:t>Copyright, 2006 © Ron Stewart</a:t>
            </a:r>
          </a:p>
        </p:txBody>
      </p:sp>
      <p:sp>
        <p:nvSpPr>
          <p:cNvPr id="45059" name="Rectangle 7"/>
          <p:cNvSpPr>
            <a:spLocks noGrp="1" noChangeArrowheads="1"/>
          </p:cNvSpPr>
          <p:nvPr>
            <p:ph type="sldNum" sz="quarter" idx="5"/>
          </p:nvPr>
        </p:nvSpPr>
        <p:spPr>
          <a:noFill/>
        </p:spPr>
        <p:txBody>
          <a:bodyPr/>
          <a:lstStyle/>
          <a:p>
            <a:fld id="{F80000FA-9840-4A4B-929E-242A6595B7AC}" type="slidenum">
              <a:rPr lang="en-US" smtClean="0"/>
              <a:pPr/>
              <a:t>5</a:t>
            </a:fld>
            <a:endParaRPr lang="en-US" dirty="0" smtClean="0"/>
          </a:p>
        </p:txBody>
      </p:sp>
      <p:sp>
        <p:nvSpPr>
          <p:cNvPr id="45060" name="Rectangle 2"/>
          <p:cNvSpPr>
            <a:spLocks noGrp="1" noRot="1" noChangeAspect="1" noChangeArrowheads="1" noTextEdit="1"/>
          </p:cNvSpPr>
          <p:nvPr>
            <p:ph type="sldImg"/>
          </p:nvPr>
        </p:nvSpPr>
        <p:spPr>
          <a:ln/>
        </p:spPr>
      </p:sp>
      <p:sp>
        <p:nvSpPr>
          <p:cNvPr id="4506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6"/>
          <p:cNvSpPr>
            <a:spLocks noGrp="1" noChangeArrowheads="1"/>
          </p:cNvSpPr>
          <p:nvPr>
            <p:ph type="ftr" sz="quarter" idx="4"/>
          </p:nvPr>
        </p:nvSpPr>
        <p:spPr>
          <a:noFill/>
        </p:spPr>
        <p:txBody>
          <a:bodyPr/>
          <a:lstStyle/>
          <a:p>
            <a:r>
              <a:rPr lang="en-US" dirty="0" smtClean="0"/>
              <a:t>Copyright, 2006 © Ron Stewart</a:t>
            </a:r>
          </a:p>
        </p:txBody>
      </p:sp>
      <p:sp>
        <p:nvSpPr>
          <p:cNvPr id="46083" name="Rectangle 7"/>
          <p:cNvSpPr>
            <a:spLocks noGrp="1" noChangeArrowheads="1"/>
          </p:cNvSpPr>
          <p:nvPr>
            <p:ph type="sldNum" sz="quarter" idx="5"/>
          </p:nvPr>
        </p:nvSpPr>
        <p:spPr>
          <a:noFill/>
        </p:spPr>
        <p:txBody>
          <a:bodyPr/>
          <a:lstStyle/>
          <a:p>
            <a:fld id="{53BCE1F0-9E6F-444C-B64D-A501A03D9480}" type="slidenum">
              <a:rPr lang="en-US" smtClean="0"/>
              <a:pPr/>
              <a:t>6</a:t>
            </a:fld>
            <a:endParaRPr lang="en-US" dirty="0" smtClean="0"/>
          </a:p>
        </p:txBody>
      </p:sp>
      <p:sp>
        <p:nvSpPr>
          <p:cNvPr id="46084" name="Rectangle 2"/>
          <p:cNvSpPr>
            <a:spLocks noGrp="1" noRot="1" noChangeAspect="1" noChangeArrowheads="1" noTextEdit="1"/>
          </p:cNvSpPr>
          <p:nvPr>
            <p:ph type="sldImg"/>
          </p:nvPr>
        </p:nvSpPr>
        <p:spPr>
          <a:ln/>
        </p:spPr>
      </p:sp>
      <p:sp>
        <p:nvSpPr>
          <p:cNvPr id="46085"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6"/>
          <p:cNvSpPr>
            <a:spLocks noGrp="1" noChangeArrowheads="1"/>
          </p:cNvSpPr>
          <p:nvPr>
            <p:ph type="ftr" sz="quarter" idx="4"/>
          </p:nvPr>
        </p:nvSpPr>
        <p:spPr>
          <a:noFill/>
        </p:spPr>
        <p:txBody>
          <a:bodyPr/>
          <a:lstStyle/>
          <a:p>
            <a:r>
              <a:rPr lang="en-US" dirty="0" smtClean="0"/>
              <a:t>Copyright, 2006 © Ron Stewart</a:t>
            </a:r>
          </a:p>
        </p:txBody>
      </p:sp>
      <p:sp>
        <p:nvSpPr>
          <p:cNvPr id="47107" name="Rectangle 7"/>
          <p:cNvSpPr>
            <a:spLocks noGrp="1" noChangeArrowheads="1"/>
          </p:cNvSpPr>
          <p:nvPr>
            <p:ph type="sldNum" sz="quarter" idx="5"/>
          </p:nvPr>
        </p:nvSpPr>
        <p:spPr>
          <a:noFill/>
        </p:spPr>
        <p:txBody>
          <a:bodyPr/>
          <a:lstStyle/>
          <a:p>
            <a:fld id="{107CAFA6-5ABE-4BAA-83A9-0E55E907261E}" type="slidenum">
              <a:rPr lang="en-US" smtClean="0"/>
              <a:pPr/>
              <a:t>7</a:t>
            </a:fld>
            <a:endParaRPr lang="en-US" dirty="0" smtClean="0"/>
          </a:p>
        </p:txBody>
      </p:sp>
      <p:sp>
        <p:nvSpPr>
          <p:cNvPr id="47108" name="Rectangle 2"/>
          <p:cNvSpPr>
            <a:spLocks noGrp="1" noRot="1" noChangeAspect="1" noChangeArrowheads="1" noTextEdit="1"/>
          </p:cNvSpPr>
          <p:nvPr>
            <p:ph type="sldImg"/>
          </p:nvPr>
        </p:nvSpPr>
        <p:spPr>
          <a:ln/>
        </p:spPr>
      </p:sp>
      <p:sp>
        <p:nvSpPr>
          <p:cNvPr id="4710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6"/>
          <p:cNvSpPr>
            <a:spLocks noGrp="1" noChangeArrowheads="1"/>
          </p:cNvSpPr>
          <p:nvPr>
            <p:ph type="ftr" sz="quarter" idx="4"/>
          </p:nvPr>
        </p:nvSpPr>
        <p:spPr>
          <a:noFill/>
        </p:spPr>
        <p:txBody>
          <a:bodyPr/>
          <a:lstStyle/>
          <a:p>
            <a:r>
              <a:rPr lang="en-US" dirty="0" smtClean="0"/>
              <a:t>Copyright, 2006 © Ron Stewart</a:t>
            </a:r>
          </a:p>
        </p:txBody>
      </p:sp>
      <p:sp>
        <p:nvSpPr>
          <p:cNvPr id="48131" name="Rectangle 7"/>
          <p:cNvSpPr>
            <a:spLocks noGrp="1" noChangeArrowheads="1"/>
          </p:cNvSpPr>
          <p:nvPr>
            <p:ph type="sldNum" sz="quarter" idx="5"/>
          </p:nvPr>
        </p:nvSpPr>
        <p:spPr>
          <a:noFill/>
        </p:spPr>
        <p:txBody>
          <a:bodyPr/>
          <a:lstStyle/>
          <a:p>
            <a:fld id="{53047951-D380-4C9A-B85B-49FE821AC20F}" type="slidenum">
              <a:rPr lang="en-US" smtClean="0"/>
              <a:pPr/>
              <a:t>8</a:t>
            </a:fld>
            <a:endParaRPr lang="en-US" dirty="0" smtClean="0"/>
          </a:p>
        </p:txBody>
      </p:sp>
      <p:sp>
        <p:nvSpPr>
          <p:cNvPr id="48132" name="Rectangle 2"/>
          <p:cNvSpPr>
            <a:spLocks noGrp="1" noRot="1" noChangeAspect="1" noChangeArrowheads="1" noTextEdit="1"/>
          </p:cNvSpPr>
          <p:nvPr>
            <p:ph type="sldImg"/>
          </p:nvPr>
        </p:nvSpPr>
        <p:spPr>
          <a:ln/>
        </p:spPr>
      </p:sp>
      <p:sp>
        <p:nvSpPr>
          <p:cNvPr id="48133"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6"/>
          <p:cNvSpPr>
            <a:spLocks noGrp="1" noChangeArrowheads="1"/>
          </p:cNvSpPr>
          <p:nvPr>
            <p:ph type="ftr" sz="quarter" idx="4"/>
          </p:nvPr>
        </p:nvSpPr>
        <p:spPr>
          <a:noFill/>
        </p:spPr>
        <p:txBody>
          <a:bodyPr/>
          <a:lstStyle/>
          <a:p>
            <a:r>
              <a:rPr lang="en-US" dirty="0" smtClean="0"/>
              <a:t>Copyright, 2006 © Ron Stewart</a:t>
            </a:r>
          </a:p>
        </p:txBody>
      </p:sp>
      <p:sp>
        <p:nvSpPr>
          <p:cNvPr id="49155" name="Rectangle 7"/>
          <p:cNvSpPr>
            <a:spLocks noGrp="1" noChangeArrowheads="1"/>
          </p:cNvSpPr>
          <p:nvPr>
            <p:ph type="sldNum" sz="quarter" idx="5"/>
          </p:nvPr>
        </p:nvSpPr>
        <p:spPr>
          <a:noFill/>
        </p:spPr>
        <p:txBody>
          <a:bodyPr/>
          <a:lstStyle/>
          <a:p>
            <a:fld id="{408A90ED-1AE0-42F1-89FB-0664CB386E66}" type="slidenum">
              <a:rPr lang="en-US" smtClean="0"/>
              <a:pPr/>
              <a:t>9</a:t>
            </a:fld>
            <a:endParaRPr lang="en-US" dirty="0" smtClean="0"/>
          </a:p>
        </p:txBody>
      </p:sp>
      <p:sp>
        <p:nvSpPr>
          <p:cNvPr id="49156" name="Rectangle 2"/>
          <p:cNvSpPr>
            <a:spLocks noGrp="1" noRot="1" noChangeAspect="1" noChangeArrowheads="1" noTextEdit="1"/>
          </p:cNvSpPr>
          <p:nvPr>
            <p:ph type="sldImg"/>
          </p:nvPr>
        </p:nvSpPr>
        <p:spPr>
          <a:ln/>
        </p:spPr>
      </p:sp>
      <p:sp>
        <p:nvSpPr>
          <p:cNvPr id="49157"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4_1"/>
          <p:cNvPicPr>
            <a:picLocks noChangeAspect="1" noChangeArrowheads="1"/>
          </p:cNvPicPr>
          <p:nvPr/>
        </p:nvPicPr>
        <p:blipFill>
          <a:blip r:embed="rId2" cstate="print"/>
          <a:srcRect/>
          <a:stretch>
            <a:fillRect/>
          </a:stretch>
        </p:blipFill>
        <p:spPr bwMode="auto">
          <a:xfrm>
            <a:off x="0" y="0"/>
            <a:ext cx="9140825" cy="6856413"/>
          </a:xfrm>
          <a:prstGeom prst="rect">
            <a:avLst/>
          </a:prstGeom>
          <a:noFill/>
          <a:ln w="9525">
            <a:noFill/>
            <a:miter lim="800000"/>
            <a:headEnd/>
            <a:tailEnd/>
          </a:ln>
        </p:spPr>
      </p:pic>
      <p:sp>
        <p:nvSpPr>
          <p:cNvPr id="179203" name="Rectangle 3"/>
          <p:cNvSpPr>
            <a:spLocks noGrp="1" noChangeArrowheads="1"/>
          </p:cNvSpPr>
          <p:nvPr>
            <p:ph type="ctrTitle"/>
          </p:nvPr>
        </p:nvSpPr>
        <p:spPr>
          <a:xfrm>
            <a:off x="685800" y="2130425"/>
            <a:ext cx="7772400" cy="1470025"/>
          </a:xfrm>
        </p:spPr>
        <p:txBody>
          <a:bodyPr/>
          <a:lstStyle>
            <a:lvl1pPr>
              <a:defRPr sz="4800"/>
            </a:lvl1pPr>
          </a:lstStyle>
          <a:p>
            <a:r>
              <a:rPr lang="en-US"/>
              <a:t>Click to edit Master title style</a:t>
            </a:r>
          </a:p>
        </p:txBody>
      </p:sp>
      <p:sp>
        <p:nvSpPr>
          <p:cNvPr id="179204" name="Rectangle 4"/>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sz="3600"/>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28600"/>
            <a:ext cx="2095500" cy="6324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228600"/>
            <a:ext cx="6134100" cy="6324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077200" cy="1143000"/>
          </a:xfrm>
        </p:spPr>
        <p:txBody>
          <a:bodyPr/>
          <a:lstStyle>
            <a:lvl1pPr>
              <a:defRPr>
                <a:latin typeface="APHont"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81000" y="1676400"/>
            <a:ext cx="8382000" cy="4876800"/>
          </a:xfrm>
        </p:spPr>
        <p:txBody>
          <a:bodyPr/>
          <a:lstStyle>
            <a:lvl1pPr>
              <a:buNone/>
              <a:defRPr>
                <a:latin typeface="APHont" pitchFamily="34" charset="0"/>
              </a:defRPr>
            </a:lvl1pPr>
            <a:lvl2pPr>
              <a:buNone/>
              <a:defRPr>
                <a:latin typeface="APHont" pitchFamily="34" charset="0"/>
              </a:defRPr>
            </a:lvl2pPr>
            <a:lvl3pPr>
              <a:buNone/>
              <a:defRPr>
                <a:latin typeface="APHont" pitchFamily="34" charset="0"/>
              </a:defRPr>
            </a:lvl3pPr>
            <a:lvl4pPr>
              <a:buNone/>
              <a:defRPr>
                <a:latin typeface="APHont" pitchFamily="34" charset="0"/>
              </a:defRPr>
            </a:lvl4pPr>
            <a:lvl5pPr>
              <a:buNone/>
              <a:defRPr>
                <a:latin typeface="APHont"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905000"/>
            <a:ext cx="411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411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pic>
        <p:nvPicPr>
          <p:cNvPr id="1026" name="Picture 2" descr="4_1"/>
          <p:cNvPicPr>
            <a:picLocks noChangeAspect="1" noChangeArrowheads="1"/>
          </p:cNvPicPr>
          <p:nvPr/>
        </p:nvPicPr>
        <p:blipFill>
          <a:blip r:embed="rId13" cstate="print"/>
          <a:srcRect/>
          <a:stretch>
            <a:fillRect/>
          </a:stretch>
        </p:blipFill>
        <p:spPr bwMode="auto">
          <a:xfrm>
            <a:off x="0" y="0"/>
            <a:ext cx="9140825" cy="6856413"/>
          </a:xfrm>
          <a:prstGeom prst="rect">
            <a:avLst/>
          </a:prstGeom>
          <a:noFill/>
          <a:ln w="9525">
            <a:noFill/>
            <a:miter lim="800000"/>
            <a:headEnd/>
            <a:tailEnd/>
          </a:ln>
        </p:spPr>
      </p:pic>
      <p:sp>
        <p:nvSpPr>
          <p:cNvPr id="1027" name="Rectangle 3"/>
          <p:cNvSpPr>
            <a:spLocks noGrp="1" noChangeArrowheads="1"/>
          </p:cNvSpPr>
          <p:nvPr>
            <p:ph type="title"/>
          </p:nvPr>
        </p:nvSpPr>
        <p:spPr bwMode="auto">
          <a:xfrm>
            <a:off x="609600" y="228600"/>
            <a:ext cx="7848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381000" y="1905000"/>
            <a:ext cx="83820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75"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ctr" rtl="0" eaLnBrk="0" fontAlgn="base" hangingPunct="0">
        <a:spcBef>
          <a:spcPct val="0"/>
        </a:spcBef>
        <a:spcAft>
          <a:spcPct val="0"/>
        </a:spcAft>
        <a:defRPr sz="4000" b="1">
          <a:solidFill>
            <a:srgbClr val="FFFF00"/>
          </a:solidFill>
          <a:latin typeface="APHont" pitchFamily="34" charset="0"/>
          <a:ea typeface="+mj-ea"/>
          <a:cs typeface="+mj-cs"/>
        </a:defRPr>
      </a:lvl1pPr>
      <a:lvl2pPr algn="ctr" rtl="0" eaLnBrk="0" fontAlgn="base" hangingPunct="0">
        <a:spcBef>
          <a:spcPct val="0"/>
        </a:spcBef>
        <a:spcAft>
          <a:spcPct val="0"/>
        </a:spcAft>
        <a:defRPr sz="4000" b="1">
          <a:solidFill>
            <a:srgbClr val="FFFF00"/>
          </a:solidFill>
          <a:latin typeface="APHont" pitchFamily="34" charset="0"/>
        </a:defRPr>
      </a:lvl2pPr>
      <a:lvl3pPr algn="ctr" rtl="0" eaLnBrk="0" fontAlgn="base" hangingPunct="0">
        <a:spcBef>
          <a:spcPct val="0"/>
        </a:spcBef>
        <a:spcAft>
          <a:spcPct val="0"/>
        </a:spcAft>
        <a:defRPr sz="4000" b="1">
          <a:solidFill>
            <a:srgbClr val="FFFF00"/>
          </a:solidFill>
          <a:latin typeface="APHont" pitchFamily="34" charset="0"/>
        </a:defRPr>
      </a:lvl3pPr>
      <a:lvl4pPr algn="ctr" rtl="0" eaLnBrk="0" fontAlgn="base" hangingPunct="0">
        <a:spcBef>
          <a:spcPct val="0"/>
        </a:spcBef>
        <a:spcAft>
          <a:spcPct val="0"/>
        </a:spcAft>
        <a:defRPr sz="4000" b="1">
          <a:solidFill>
            <a:srgbClr val="FFFF00"/>
          </a:solidFill>
          <a:latin typeface="APHont" pitchFamily="34" charset="0"/>
        </a:defRPr>
      </a:lvl4pPr>
      <a:lvl5pPr algn="ctr" rtl="0" eaLnBrk="0" fontAlgn="base" hangingPunct="0">
        <a:spcBef>
          <a:spcPct val="0"/>
        </a:spcBef>
        <a:spcAft>
          <a:spcPct val="0"/>
        </a:spcAft>
        <a:defRPr sz="4000" b="1">
          <a:solidFill>
            <a:srgbClr val="FFFF00"/>
          </a:solidFill>
          <a:latin typeface="APHont" pitchFamily="34" charset="0"/>
        </a:defRPr>
      </a:lvl5pPr>
      <a:lvl6pPr marL="457200" algn="ctr" rtl="0" fontAlgn="base">
        <a:spcBef>
          <a:spcPct val="0"/>
        </a:spcBef>
        <a:spcAft>
          <a:spcPct val="0"/>
        </a:spcAft>
        <a:defRPr sz="4000" b="1">
          <a:solidFill>
            <a:srgbClr val="FFFF00"/>
          </a:solidFill>
          <a:latin typeface="Arial" charset="0"/>
        </a:defRPr>
      </a:lvl6pPr>
      <a:lvl7pPr marL="914400" algn="ctr" rtl="0" fontAlgn="base">
        <a:spcBef>
          <a:spcPct val="0"/>
        </a:spcBef>
        <a:spcAft>
          <a:spcPct val="0"/>
        </a:spcAft>
        <a:defRPr sz="4000" b="1">
          <a:solidFill>
            <a:srgbClr val="FFFF00"/>
          </a:solidFill>
          <a:latin typeface="Arial" charset="0"/>
        </a:defRPr>
      </a:lvl7pPr>
      <a:lvl8pPr marL="1371600" algn="ctr" rtl="0" fontAlgn="base">
        <a:spcBef>
          <a:spcPct val="0"/>
        </a:spcBef>
        <a:spcAft>
          <a:spcPct val="0"/>
        </a:spcAft>
        <a:defRPr sz="4000" b="1">
          <a:solidFill>
            <a:srgbClr val="FFFF00"/>
          </a:solidFill>
          <a:latin typeface="Arial" charset="0"/>
        </a:defRPr>
      </a:lvl8pPr>
      <a:lvl9pPr marL="1828800" algn="ctr" rtl="0" fontAlgn="base">
        <a:spcBef>
          <a:spcPct val="0"/>
        </a:spcBef>
        <a:spcAft>
          <a:spcPct val="0"/>
        </a:spcAft>
        <a:defRPr sz="4000" b="1">
          <a:solidFill>
            <a:srgbClr val="FFFF00"/>
          </a:solidFill>
          <a:latin typeface="Arial" charset="0"/>
        </a:defRPr>
      </a:lvl9pPr>
    </p:titleStyle>
    <p:bodyStyle>
      <a:lvl1pPr marL="342900" indent="-342900" algn="l" rtl="0" eaLnBrk="0" fontAlgn="base" hangingPunct="0">
        <a:spcBef>
          <a:spcPct val="20000"/>
        </a:spcBef>
        <a:spcAft>
          <a:spcPct val="0"/>
        </a:spcAft>
        <a:buFont typeface="Wingdings" pitchFamily="2" charset="2"/>
        <a:defRPr sz="3200" b="1">
          <a:solidFill>
            <a:schemeClr val="bg1"/>
          </a:solidFill>
          <a:latin typeface="APHont" pitchFamily="34" charset="0"/>
          <a:ea typeface="+mn-ea"/>
          <a:cs typeface="+mn-cs"/>
        </a:defRPr>
      </a:lvl1pPr>
      <a:lvl2pPr marL="742950" indent="-285750" algn="l" rtl="0" eaLnBrk="0" fontAlgn="base" hangingPunct="0">
        <a:spcBef>
          <a:spcPct val="20000"/>
        </a:spcBef>
        <a:spcAft>
          <a:spcPct val="0"/>
        </a:spcAft>
        <a:buFont typeface="Wingdings" pitchFamily="2" charset="2"/>
        <a:defRPr sz="2800" b="1">
          <a:solidFill>
            <a:schemeClr val="bg1"/>
          </a:solidFill>
          <a:latin typeface="APHont" pitchFamily="34" charset="0"/>
        </a:defRPr>
      </a:lvl2pPr>
      <a:lvl3pPr marL="1143000" indent="-228600" algn="l" rtl="0" eaLnBrk="0" fontAlgn="base" hangingPunct="0">
        <a:spcBef>
          <a:spcPct val="20000"/>
        </a:spcBef>
        <a:spcAft>
          <a:spcPct val="0"/>
        </a:spcAft>
        <a:buFont typeface="Wingdings" pitchFamily="2" charset="2"/>
        <a:defRPr sz="2400" b="1">
          <a:solidFill>
            <a:schemeClr val="bg1"/>
          </a:solidFill>
          <a:latin typeface="APHont" pitchFamily="34" charset="0"/>
        </a:defRPr>
      </a:lvl3pPr>
      <a:lvl4pPr marL="1600200" indent="-228600" algn="l" rtl="0" eaLnBrk="0" fontAlgn="base" hangingPunct="0">
        <a:spcBef>
          <a:spcPct val="20000"/>
        </a:spcBef>
        <a:spcAft>
          <a:spcPct val="0"/>
        </a:spcAft>
        <a:buFont typeface="Wingdings" pitchFamily="2" charset="2"/>
        <a:defRPr sz="2000" b="1">
          <a:solidFill>
            <a:schemeClr val="bg1"/>
          </a:solidFill>
          <a:latin typeface="APHont" pitchFamily="34" charset="0"/>
        </a:defRPr>
      </a:lvl4pPr>
      <a:lvl5pPr marL="2057400" indent="-228600" algn="l" rtl="0" eaLnBrk="0" fontAlgn="base" hangingPunct="0">
        <a:spcBef>
          <a:spcPct val="20000"/>
        </a:spcBef>
        <a:spcAft>
          <a:spcPct val="0"/>
        </a:spcAft>
        <a:buFont typeface="Wingdings" pitchFamily="2" charset="2"/>
        <a:defRPr sz="2000" b="1">
          <a:solidFill>
            <a:schemeClr val="bg1"/>
          </a:solidFill>
          <a:latin typeface="APHont" pitchFamily="34" charset="0"/>
        </a:defRPr>
      </a:lvl5pPr>
      <a:lvl6pPr marL="2514600" indent="-228600" algn="l" rtl="0" fontAlgn="base">
        <a:spcBef>
          <a:spcPct val="20000"/>
        </a:spcBef>
        <a:spcAft>
          <a:spcPct val="0"/>
        </a:spcAft>
        <a:buFont typeface="Wingdings" pitchFamily="2" charset="2"/>
        <a:buChar char="v"/>
        <a:defRPr sz="2000" b="1">
          <a:solidFill>
            <a:schemeClr val="bg1"/>
          </a:solidFill>
          <a:latin typeface="+mn-lt"/>
        </a:defRPr>
      </a:lvl6pPr>
      <a:lvl7pPr marL="2971800" indent="-228600" algn="l" rtl="0" fontAlgn="base">
        <a:spcBef>
          <a:spcPct val="20000"/>
        </a:spcBef>
        <a:spcAft>
          <a:spcPct val="0"/>
        </a:spcAft>
        <a:buFont typeface="Wingdings" pitchFamily="2" charset="2"/>
        <a:buChar char="v"/>
        <a:defRPr sz="2000" b="1">
          <a:solidFill>
            <a:schemeClr val="bg1"/>
          </a:solidFill>
          <a:latin typeface="+mn-lt"/>
        </a:defRPr>
      </a:lvl7pPr>
      <a:lvl8pPr marL="3429000" indent="-228600" algn="l" rtl="0" fontAlgn="base">
        <a:spcBef>
          <a:spcPct val="20000"/>
        </a:spcBef>
        <a:spcAft>
          <a:spcPct val="0"/>
        </a:spcAft>
        <a:buFont typeface="Wingdings" pitchFamily="2" charset="2"/>
        <a:buChar char="v"/>
        <a:defRPr sz="2000" b="1">
          <a:solidFill>
            <a:schemeClr val="bg1"/>
          </a:solidFill>
          <a:latin typeface="+mn-lt"/>
        </a:defRPr>
      </a:lvl8pPr>
      <a:lvl9pPr marL="3886200" indent="-228600" algn="l" rtl="0" fontAlgn="base">
        <a:spcBef>
          <a:spcPct val="20000"/>
        </a:spcBef>
        <a:spcAft>
          <a:spcPct val="0"/>
        </a:spcAft>
        <a:buFont typeface="Wingdings" pitchFamily="2" charset="2"/>
        <a:buChar char="v"/>
        <a:defRPr sz="2000" b="1">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1295400"/>
            <a:ext cx="8077200" cy="1143000"/>
          </a:xfrm>
        </p:spPr>
        <p:txBody>
          <a:bodyPr/>
          <a:lstStyle/>
          <a:p>
            <a:pPr eaLnBrk="1" hangingPunct="1"/>
            <a:r>
              <a:rPr lang="en-US" dirty="0" smtClean="0"/>
              <a:t>Technology Access</a:t>
            </a:r>
            <a:br>
              <a:rPr lang="en-US" dirty="0" smtClean="0"/>
            </a:br>
            <a:r>
              <a:rPr lang="en-US" dirty="0" smtClean="0"/>
              <a:t>In Post-Secondary Education</a:t>
            </a:r>
          </a:p>
        </p:txBody>
      </p:sp>
      <p:sp>
        <p:nvSpPr>
          <p:cNvPr id="3075" name="Rectangle 3"/>
          <p:cNvSpPr>
            <a:spLocks noGrp="1" noChangeArrowheads="1"/>
          </p:cNvSpPr>
          <p:nvPr>
            <p:ph type="subTitle" idx="1"/>
          </p:nvPr>
        </p:nvSpPr>
        <p:spPr>
          <a:xfrm>
            <a:off x="609600" y="3886200"/>
            <a:ext cx="7924800" cy="1752600"/>
          </a:xfrm>
        </p:spPr>
        <p:txBody>
          <a:bodyPr/>
          <a:lstStyle/>
          <a:p>
            <a:pPr algn="r" eaLnBrk="1" hangingPunct="1">
              <a:lnSpc>
                <a:spcPct val="80000"/>
              </a:lnSpc>
            </a:pPr>
            <a:r>
              <a:rPr lang="en-US" dirty="0" smtClean="0"/>
              <a:t>Ron Stewart</a:t>
            </a:r>
          </a:p>
          <a:p>
            <a:pPr algn="r" eaLnBrk="1" hangingPunct="1">
              <a:lnSpc>
                <a:spcPct val="80000"/>
              </a:lnSpc>
            </a:pPr>
            <a:r>
              <a:rPr lang="en-US" sz="2400" dirty="0" smtClean="0"/>
              <a:t>Managing Consultant</a:t>
            </a:r>
          </a:p>
          <a:p>
            <a:pPr algn="r" eaLnBrk="1" hangingPunct="1">
              <a:lnSpc>
                <a:spcPct val="80000"/>
              </a:lnSpc>
            </a:pPr>
            <a:r>
              <a:rPr lang="en-US" sz="2400" dirty="0" smtClean="0"/>
              <a:t>AltFormat Solutions LLC</a:t>
            </a:r>
          </a:p>
        </p:txBody>
      </p:sp>
    </p:spTree>
  </p:cSld>
  <p:clrMapOvr>
    <a:masterClrMapping/>
  </p:clrMapOvr>
  <p:transition>
    <p:zoom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ctrTitle"/>
          </p:nvPr>
        </p:nvSpPr>
        <p:spPr/>
        <p:txBody>
          <a:bodyPr/>
          <a:lstStyle/>
          <a:p>
            <a:pPr eaLnBrk="1" hangingPunct="1"/>
            <a:r>
              <a:rPr lang="en-US" dirty="0" smtClean="0"/>
              <a:t>Implications for Education Programs</a:t>
            </a:r>
          </a:p>
        </p:txBody>
      </p:sp>
    </p:spTree>
  </p:cSld>
  <p:clrMapOvr>
    <a:masterClrMapping/>
  </p:clrMapOvr>
  <p:transition>
    <p:zoom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dirty="0" smtClean="0"/>
              <a:t>Equal and Equitable Access</a:t>
            </a:r>
          </a:p>
        </p:txBody>
      </p:sp>
      <p:sp>
        <p:nvSpPr>
          <p:cNvPr id="20483" name="Rectangle 3"/>
          <p:cNvSpPr>
            <a:spLocks noGrp="1" noChangeArrowheads="1"/>
          </p:cNvSpPr>
          <p:nvPr>
            <p:ph type="body" idx="1"/>
          </p:nvPr>
        </p:nvSpPr>
        <p:spPr/>
        <p:txBody>
          <a:bodyPr/>
          <a:lstStyle/>
          <a:p>
            <a:pPr eaLnBrk="1" hangingPunct="1"/>
            <a:r>
              <a:rPr lang="en-US" dirty="0" smtClean="0"/>
              <a:t>All programs, services and facilities are equivalently accessible for all students faculty and staff members.</a:t>
            </a:r>
          </a:p>
          <a:p>
            <a:pPr eaLnBrk="1" hangingPunct="1"/>
            <a:endParaRPr lang="en-US" dirty="0" smtClean="0"/>
          </a:p>
          <a:p>
            <a:pPr eaLnBrk="1" hangingPunct="1"/>
            <a:r>
              <a:rPr lang="en-US" dirty="0" smtClean="0"/>
              <a:t>The sole limitation is: 			              </a:t>
            </a:r>
          </a:p>
          <a:p>
            <a:pPr algn="ctr" eaLnBrk="1" hangingPunct="1"/>
            <a:r>
              <a:rPr lang="en-US" dirty="0" smtClean="0"/>
              <a:t>“Reasonableness”</a:t>
            </a:r>
          </a:p>
          <a:p>
            <a:pPr eaLnBrk="1" hangingPunct="1"/>
            <a:endParaRPr lang="en-US" dirty="0" smtClean="0"/>
          </a:p>
        </p:txBody>
      </p:sp>
    </p:spTree>
  </p:cSld>
  <p:clrMapOvr>
    <a:masterClrMapping/>
  </p:clrMapOvr>
  <p:transition>
    <p:zoom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dirty="0" smtClean="0"/>
              <a:t>Specific Program Obligations</a:t>
            </a:r>
          </a:p>
        </p:txBody>
      </p:sp>
      <p:sp>
        <p:nvSpPr>
          <p:cNvPr id="21507" name="Rectangle 3"/>
          <p:cNvSpPr>
            <a:spLocks noGrp="1" noChangeArrowheads="1"/>
          </p:cNvSpPr>
          <p:nvPr>
            <p:ph type="body" idx="1"/>
          </p:nvPr>
        </p:nvSpPr>
        <p:spPr/>
        <p:txBody>
          <a:bodyPr/>
          <a:lstStyle/>
          <a:p>
            <a:pPr eaLnBrk="1" hangingPunct="1"/>
            <a:r>
              <a:rPr lang="en-US" sz="2800" dirty="0" smtClean="0"/>
              <a:t>Provide Reasonable Accommodations.</a:t>
            </a:r>
          </a:p>
          <a:p>
            <a:pPr eaLnBrk="1" hangingPunct="1"/>
            <a:endParaRPr lang="en-US" sz="800" dirty="0" smtClean="0"/>
          </a:p>
          <a:p>
            <a:pPr eaLnBrk="1" hangingPunct="1"/>
            <a:r>
              <a:rPr lang="en-US" sz="2800" dirty="0" smtClean="0"/>
              <a:t>Access to Publications.</a:t>
            </a:r>
          </a:p>
          <a:p>
            <a:pPr eaLnBrk="1" hangingPunct="1"/>
            <a:endParaRPr lang="en-US" sz="800" dirty="0" smtClean="0"/>
          </a:p>
          <a:p>
            <a:pPr eaLnBrk="1" hangingPunct="1"/>
            <a:r>
              <a:rPr lang="en-US" sz="2800" dirty="0" smtClean="0"/>
              <a:t>Access to Sites and Facilities.</a:t>
            </a:r>
          </a:p>
          <a:p>
            <a:pPr eaLnBrk="1" hangingPunct="1"/>
            <a:endParaRPr lang="en-US" sz="800" dirty="0" smtClean="0"/>
          </a:p>
          <a:p>
            <a:pPr eaLnBrk="1" hangingPunct="1"/>
            <a:r>
              <a:rPr lang="en-US" sz="2800" dirty="0" smtClean="0"/>
              <a:t>Access to Programs:</a:t>
            </a:r>
          </a:p>
          <a:p>
            <a:pPr eaLnBrk="1" hangingPunct="1"/>
            <a:r>
              <a:rPr lang="en-US" sz="2800" dirty="0" smtClean="0"/>
              <a:t>	</a:t>
            </a:r>
            <a:r>
              <a:rPr lang="en-US" sz="2400" dirty="0" smtClean="0"/>
              <a:t>Educational Technology</a:t>
            </a:r>
          </a:p>
          <a:p>
            <a:pPr eaLnBrk="1" hangingPunct="1"/>
            <a:r>
              <a:rPr lang="en-US" sz="2400" dirty="0" smtClean="0"/>
              <a:t>	Web Resources</a:t>
            </a:r>
          </a:p>
          <a:p>
            <a:pPr eaLnBrk="1" hangingPunct="1"/>
            <a:r>
              <a:rPr lang="en-US" sz="2400" dirty="0" smtClean="0"/>
              <a:t>	Coursepacks and Courseware</a:t>
            </a:r>
          </a:p>
          <a:p>
            <a:pPr eaLnBrk="1" hangingPunct="1"/>
            <a:r>
              <a:rPr lang="en-US" sz="2400" dirty="0" smtClean="0"/>
              <a:t>	Interactive Courses</a:t>
            </a:r>
          </a:p>
          <a:p>
            <a:pPr eaLnBrk="1" hangingPunct="1"/>
            <a:r>
              <a:rPr lang="en-US" sz="2400" dirty="0" smtClean="0"/>
              <a:t>	SMS, LMS and CSM Systems</a:t>
            </a:r>
          </a:p>
          <a:p>
            <a:pPr eaLnBrk="1" hangingPunct="1"/>
            <a:endParaRPr lang="en-US" dirty="0" smtClean="0"/>
          </a:p>
          <a:p>
            <a:pPr lvl="1" eaLnBrk="1" hangingPunct="1"/>
            <a:endParaRPr lang="en-US" dirty="0" smtClean="0"/>
          </a:p>
        </p:txBody>
      </p:sp>
    </p:spTree>
  </p:cSld>
  <p:clrMapOvr>
    <a:masterClrMapping/>
  </p:clrMapOvr>
  <p:transition>
    <p:zoom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28600" y="228600"/>
            <a:ext cx="8534400" cy="1143000"/>
          </a:xfrm>
        </p:spPr>
        <p:txBody>
          <a:bodyPr/>
          <a:lstStyle/>
          <a:p>
            <a:pPr eaLnBrk="1" hangingPunct="1"/>
            <a:r>
              <a:rPr lang="en-US" sz="3600" dirty="0" smtClean="0"/>
              <a:t>Required Academic Accommodations</a:t>
            </a:r>
            <a:endParaRPr lang="en-US" sz="4800" dirty="0" smtClean="0"/>
          </a:p>
        </p:txBody>
      </p:sp>
      <p:sp>
        <p:nvSpPr>
          <p:cNvPr id="22531" name="Rectangle 3"/>
          <p:cNvSpPr>
            <a:spLocks noGrp="1" noChangeArrowheads="1"/>
          </p:cNvSpPr>
          <p:nvPr>
            <p:ph type="body" idx="1"/>
          </p:nvPr>
        </p:nvSpPr>
        <p:spPr/>
        <p:txBody>
          <a:bodyPr/>
          <a:lstStyle/>
          <a:p>
            <a:pPr eaLnBrk="1" hangingPunct="1"/>
            <a:r>
              <a:rPr lang="en-US" sz="2800" dirty="0" smtClean="0"/>
              <a:t>Electronic Textbooks</a:t>
            </a:r>
          </a:p>
          <a:p>
            <a:pPr eaLnBrk="1" hangingPunct="1"/>
            <a:r>
              <a:rPr lang="en-US" sz="2800" dirty="0" smtClean="0"/>
              <a:t>Braille</a:t>
            </a:r>
          </a:p>
          <a:p>
            <a:pPr eaLnBrk="1" hangingPunct="1"/>
            <a:r>
              <a:rPr lang="en-US" sz="2800" dirty="0" smtClean="0"/>
              <a:t>Enlarged Print</a:t>
            </a:r>
          </a:p>
          <a:p>
            <a:pPr eaLnBrk="1" hangingPunct="1"/>
            <a:r>
              <a:rPr lang="en-US" sz="2800" dirty="0" smtClean="0"/>
              <a:t>Notetakers , Real Time Captioning and/or Computer Assisted Notetaking</a:t>
            </a:r>
          </a:p>
          <a:p>
            <a:pPr eaLnBrk="1" hangingPunct="1"/>
            <a:r>
              <a:rPr lang="en-US" sz="2800" dirty="0" smtClean="0"/>
              <a:t>Interpreters, Real Time Captioning and/or</a:t>
            </a:r>
          </a:p>
          <a:p>
            <a:pPr eaLnBrk="1" hangingPunct="1"/>
            <a:r>
              <a:rPr lang="en-US" sz="2800" dirty="0" smtClean="0"/>
              <a:t>	Computer Assisted Notetaking</a:t>
            </a:r>
          </a:p>
          <a:p>
            <a:pPr eaLnBrk="1" hangingPunct="1"/>
            <a:r>
              <a:rPr lang="en-US" sz="2800" dirty="0" smtClean="0"/>
              <a:t>Accessible  or Alternative Testing</a:t>
            </a:r>
          </a:p>
          <a:p>
            <a:pPr eaLnBrk="1" hangingPunct="1"/>
            <a:r>
              <a:rPr lang="en-US" sz="2800" dirty="0" smtClean="0"/>
              <a:t>Access to Appropriate Assistive Technology</a:t>
            </a:r>
          </a:p>
        </p:txBody>
      </p:sp>
    </p:spTree>
  </p:cSld>
  <p:clrMapOvr>
    <a:masterClrMapping/>
  </p:clrMapOvr>
  <p:transition>
    <p:zoom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304800" y="228600"/>
            <a:ext cx="8534400" cy="1143000"/>
          </a:xfrm>
        </p:spPr>
        <p:txBody>
          <a:bodyPr/>
          <a:lstStyle/>
          <a:p>
            <a:pPr eaLnBrk="1" hangingPunct="1"/>
            <a:r>
              <a:rPr lang="en-US" dirty="0" smtClean="0"/>
              <a:t>Access to the Learning Space</a:t>
            </a:r>
          </a:p>
        </p:txBody>
      </p:sp>
      <p:sp>
        <p:nvSpPr>
          <p:cNvPr id="23555" name="Content Placeholder 2"/>
          <p:cNvSpPr>
            <a:spLocks noGrp="1"/>
          </p:cNvSpPr>
          <p:nvPr>
            <p:ph idx="1"/>
          </p:nvPr>
        </p:nvSpPr>
        <p:spPr>
          <a:xfrm>
            <a:off x="381000" y="1524000"/>
            <a:ext cx="8610600" cy="4953000"/>
          </a:xfrm>
        </p:spPr>
        <p:txBody>
          <a:bodyPr/>
          <a:lstStyle/>
          <a:p>
            <a:pPr eaLnBrk="1" hangingPunct="1"/>
            <a:r>
              <a:rPr lang="en-US" dirty="0" smtClean="0"/>
              <a:t>Is the Environment Accessible?</a:t>
            </a:r>
          </a:p>
          <a:p>
            <a:pPr eaLnBrk="1" hangingPunct="1"/>
            <a:r>
              <a:rPr lang="en-US" dirty="0" smtClean="0"/>
              <a:t>Is the AT compatible with the IT?</a:t>
            </a:r>
          </a:p>
          <a:p>
            <a:pPr eaLnBrk="1" hangingPunct="1"/>
            <a:r>
              <a:rPr lang="en-US" dirty="0" smtClean="0"/>
              <a:t>Does the User have the Skills?</a:t>
            </a:r>
          </a:p>
          <a:p>
            <a:pPr lvl="1" eaLnBrk="1" hangingPunct="1"/>
            <a:r>
              <a:rPr lang="en-US" dirty="0" smtClean="0"/>
              <a:t>IT Skills</a:t>
            </a:r>
          </a:p>
          <a:p>
            <a:pPr lvl="1" eaLnBrk="1" hangingPunct="1"/>
            <a:r>
              <a:rPr lang="en-US" dirty="0" smtClean="0"/>
              <a:t>AT Skills</a:t>
            </a:r>
          </a:p>
          <a:p>
            <a:pPr eaLnBrk="1" hangingPunct="1"/>
            <a:r>
              <a:rPr lang="en-US" dirty="0" smtClean="0"/>
              <a:t>Have Options been Identified?</a:t>
            </a:r>
          </a:p>
          <a:p>
            <a:pPr lvl="1" eaLnBrk="1" hangingPunct="1"/>
            <a:r>
              <a:rPr lang="en-US" dirty="0" smtClean="0"/>
              <a:t>Inaccessible System Components</a:t>
            </a:r>
          </a:p>
          <a:p>
            <a:pPr lvl="1" eaLnBrk="1" hangingPunct="1"/>
            <a:r>
              <a:rPr lang="en-US" dirty="0" smtClean="0"/>
              <a:t>Essential Elements of Instruction</a:t>
            </a:r>
          </a:p>
          <a:p>
            <a:pPr lvl="1" eaLnBrk="1" hangingPunct="1"/>
            <a:r>
              <a:rPr lang="en-US" dirty="0" smtClean="0"/>
              <a:t>Impact on Teaching and Learning</a:t>
            </a:r>
          </a:p>
          <a:p>
            <a:pPr lvl="1"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Making It Work</a:t>
            </a:r>
            <a:endParaRPr lang="en-US" dirty="0"/>
          </a:p>
        </p:txBody>
      </p:sp>
      <p:sp>
        <p:nvSpPr>
          <p:cNvPr id="4" name="Subtitle 3"/>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dirty="0" smtClean="0"/>
              <a:t>Policy Development</a:t>
            </a:r>
          </a:p>
        </p:txBody>
      </p:sp>
      <p:sp>
        <p:nvSpPr>
          <p:cNvPr id="25603" name="Content Placeholder 2"/>
          <p:cNvSpPr>
            <a:spLocks noGrp="1"/>
          </p:cNvSpPr>
          <p:nvPr>
            <p:ph idx="1"/>
          </p:nvPr>
        </p:nvSpPr>
        <p:spPr>
          <a:xfrm>
            <a:off x="304800" y="1828800"/>
            <a:ext cx="8305800" cy="4648200"/>
          </a:xfrm>
        </p:spPr>
        <p:txBody>
          <a:bodyPr/>
          <a:lstStyle/>
          <a:p>
            <a:r>
              <a:rPr lang="en-US" sz="2800" b="0" dirty="0" smtClean="0"/>
              <a:t>   </a:t>
            </a:r>
            <a:r>
              <a:rPr lang="en-US" sz="2800" dirty="0" smtClean="0"/>
              <a:t>Comprehensive policies and procedures need to be developed and maintained to insure that all technological systems that are purchased or developed that are functionally usable with commonly available access technologies such as screen readers, magnifiers and voice input systems.  These polices must not just address the needs of students, but also faculty and staff.</a:t>
            </a:r>
            <a:endParaRPr lang="en-US" sz="2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dirty="0" smtClean="0"/>
              <a:t>Purchasing</a:t>
            </a:r>
            <a:br>
              <a:rPr lang="en-US" dirty="0" smtClean="0"/>
            </a:br>
            <a:endParaRPr lang="en-US" dirty="0" smtClean="0"/>
          </a:p>
        </p:txBody>
      </p:sp>
      <p:sp>
        <p:nvSpPr>
          <p:cNvPr id="26627" name="Content Placeholder 2"/>
          <p:cNvSpPr>
            <a:spLocks noGrp="1"/>
          </p:cNvSpPr>
          <p:nvPr>
            <p:ph idx="1"/>
          </p:nvPr>
        </p:nvSpPr>
        <p:spPr>
          <a:xfrm>
            <a:off x="457200" y="1524000"/>
            <a:ext cx="8534400" cy="4648200"/>
          </a:xfrm>
        </p:spPr>
        <p:txBody>
          <a:bodyPr/>
          <a:lstStyle/>
          <a:p>
            <a:r>
              <a:rPr lang="en-US" sz="2800" dirty="0" smtClean="0"/>
              <a:t>Purchasing protocols need to be developed to insure that vendors and contractors are required to comply with the institutional specifications implemented. As a part of the acquisition process accessibility evaluation protocols should be implemented as a part of the overall RFP approval process. It is not sufficient to just provide a statement of accessibility but to insure that appropriate institutional needs and requirements are adequately addressed.</a:t>
            </a:r>
          </a:p>
          <a:p>
            <a:pPr eaLnBrk="1" hangingPunct="1">
              <a:buFontTx/>
              <a:buNone/>
            </a:pP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dirty="0" smtClean="0"/>
              <a:t> Content Accessibility</a:t>
            </a:r>
          </a:p>
        </p:txBody>
      </p:sp>
      <p:sp>
        <p:nvSpPr>
          <p:cNvPr id="27651" name="Content Placeholder 2"/>
          <p:cNvSpPr>
            <a:spLocks noGrp="1"/>
          </p:cNvSpPr>
          <p:nvPr>
            <p:ph idx="1"/>
          </p:nvPr>
        </p:nvSpPr>
        <p:spPr>
          <a:xfrm>
            <a:off x="457200" y="1371600"/>
            <a:ext cx="8153400" cy="4648200"/>
          </a:xfrm>
        </p:spPr>
        <p:txBody>
          <a:bodyPr/>
          <a:lstStyle/>
          <a:p>
            <a:r>
              <a:rPr lang="en-US" sz="2800" b="0" dirty="0" smtClean="0"/>
              <a:t>   </a:t>
            </a:r>
            <a:r>
              <a:rPr lang="en-US" sz="2800" dirty="0" smtClean="0"/>
              <a:t>Institutional wide criteria need to be developed and implemented to insure the accessibility of all online content and applications.  An accessibility evaluation protocol should be developed as a part of an overall quality assurance process to insure that all new resources are in compliance with the established criteria.  The responses received should also be comprehensively evaluated to insure compliance with institutional requirements.</a:t>
            </a:r>
            <a:endParaRPr lang="en-US"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dirty="0" smtClean="0"/>
              <a:t>Facility Accessibility</a:t>
            </a:r>
          </a:p>
        </p:txBody>
      </p:sp>
      <p:sp>
        <p:nvSpPr>
          <p:cNvPr id="28675" name="Content Placeholder 2"/>
          <p:cNvSpPr>
            <a:spLocks noGrp="1"/>
          </p:cNvSpPr>
          <p:nvPr>
            <p:ph idx="1"/>
          </p:nvPr>
        </p:nvSpPr>
        <p:spPr>
          <a:xfrm>
            <a:off x="381000" y="1447800"/>
            <a:ext cx="8534400" cy="4648200"/>
          </a:xfrm>
        </p:spPr>
        <p:txBody>
          <a:bodyPr/>
          <a:lstStyle/>
          <a:p>
            <a:r>
              <a:rPr lang="en-US" sz="2800" b="0" dirty="0" smtClean="0"/>
              <a:t>   </a:t>
            </a:r>
            <a:r>
              <a:rPr lang="en-US" sz="2800" dirty="0" smtClean="0"/>
              <a:t>Institutional Facility specifications need to be developed/modified to insure that all technologically mediated classrooms and labs are in compliance with applicable requirements for physical accessibility and that all user operated equipment controls and devices are fully accessible to individuals with mobility related disabilities. Sole compliance with applicable building codes is not sufficient; these specifications should be developed as a part of the overall institutional philosophy around accessibility.</a:t>
            </a:r>
          </a:p>
          <a:p>
            <a:pPr eaLnBrk="1" hangingPunct="1">
              <a:buFontTx/>
              <a:buNone/>
            </a:pP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p:txBody>
          <a:bodyPr/>
          <a:lstStyle/>
          <a:p>
            <a:pPr eaLnBrk="1" hangingPunct="1"/>
            <a:r>
              <a:rPr lang="en-US" sz="4400" dirty="0" smtClean="0"/>
              <a:t>Developing and Implementing </a:t>
            </a:r>
            <a:br>
              <a:rPr lang="en-US" sz="4400" dirty="0" smtClean="0"/>
            </a:br>
            <a:r>
              <a:rPr lang="en-US" sz="4400" dirty="0" smtClean="0"/>
              <a:t>an Institutional Plan</a:t>
            </a:r>
          </a:p>
        </p:txBody>
      </p:sp>
    </p:spTree>
  </p:cSld>
  <p:clrMapOvr>
    <a:masterClrMapping/>
  </p:clrMapOvr>
  <p:transition>
    <p:zoom dir="in"/>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dirty="0" smtClean="0"/>
              <a:t>Central Coordination</a:t>
            </a:r>
          </a:p>
        </p:txBody>
      </p:sp>
      <p:sp>
        <p:nvSpPr>
          <p:cNvPr id="29699" name="Content Placeholder 2"/>
          <p:cNvSpPr>
            <a:spLocks noGrp="1"/>
          </p:cNvSpPr>
          <p:nvPr>
            <p:ph idx="1"/>
          </p:nvPr>
        </p:nvSpPr>
        <p:spPr>
          <a:xfrm>
            <a:off x="457200" y="1828800"/>
            <a:ext cx="8153400" cy="4648200"/>
          </a:xfrm>
        </p:spPr>
        <p:txBody>
          <a:bodyPr/>
          <a:lstStyle/>
          <a:p>
            <a:r>
              <a:rPr lang="en-US" b="0" dirty="0" smtClean="0"/>
              <a:t>  </a:t>
            </a:r>
            <a:r>
              <a:rPr lang="en-US" dirty="0" smtClean="0"/>
              <a:t>Development of an institutional wide system of accessibility oversight is highly recommended.  The implementation of an "Access" advisors program for all major units and departments related to technology accessibility is critically important. </a:t>
            </a:r>
          </a:p>
          <a:p>
            <a:pPr eaLnBrk="1" hangingPunct="1">
              <a:buFontTx/>
              <a:buNone/>
            </a:pPr>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Centralized Coordination</a:t>
            </a:r>
            <a:endParaRPr lang="en-US" dirty="0"/>
          </a:p>
        </p:txBody>
      </p:sp>
      <p:sp>
        <p:nvSpPr>
          <p:cNvPr id="3" name="Content Placeholder 2"/>
          <p:cNvSpPr>
            <a:spLocks noGrp="1"/>
          </p:cNvSpPr>
          <p:nvPr>
            <p:ph idx="1"/>
          </p:nvPr>
        </p:nvSpPr>
        <p:spPr/>
        <p:txBody>
          <a:bodyPr/>
          <a:lstStyle/>
          <a:p>
            <a:r>
              <a:rPr lang="en-US" dirty="0" smtClean="0"/>
              <a:t>A secondary recommendation would be that this program be developed under the oversight of an overall coordinator of Technology Access &amp; Accessibility.  This position also needs to be at a high enough level with the administrative structure to insure its effectiveness.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dirty="0" smtClean="0"/>
              <a:t>Centralized Procurement and Selection</a:t>
            </a:r>
          </a:p>
        </p:txBody>
      </p:sp>
      <p:sp>
        <p:nvSpPr>
          <p:cNvPr id="30723" name="Content Placeholder 2"/>
          <p:cNvSpPr>
            <a:spLocks noGrp="1"/>
          </p:cNvSpPr>
          <p:nvPr>
            <p:ph idx="1"/>
          </p:nvPr>
        </p:nvSpPr>
        <p:spPr>
          <a:xfrm>
            <a:off x="457200" y="1828800"/>
            <a:ext cx="8153400" cy="4648200"/>
          </a:xfrm>
        </p:spPr>
        <p:txBody>
          <a:bodyPr/>
          <a:lstStyle/>
          <a:p>
            <a:pPr eaLnBrk="1" hangingPunct="1"/>
            <a:r>
              <a:rPr lang="en-US" sz="2800" b="0" dirty="0" smtClean="0"/>
              <a:t>   Development of guidelines for the procurement of equipment, software, maintenance and repair. </a:t>
            </a:r>
          </a:p>
          <a:p>
            <a:pPr eaLnBrk="1" hangingPunct="1"/>
            <a:endParaRPr lang="en-US" sz="1000" b="0" dirty="0" smtClean="0"/>
          </a:p>
          <a:p>
            <a:pPr eaLnBrk="1" hangingPunct="1"/>
            <a:r>
              <a:rPr lang="en-US" sz="2800" b="0" dirty="0" smtClean="0"/>
              <a:t>   Development of a centralized repository of adaptive software and hardware.</a:t>
            </a:r>
          </a:p>
          <a:p>
            <a:pPr eaLnBrk="1" hangingPunct="1"/>
            <a:endParaRPr lang="en-US" sz="1000" b="0" dirty="0" smtClean="0"/>
          </a:p>
          <a:p>
            <a:pPr eaLnBrk="1" hangingPunct="1"/>
            <a:r>
              <a:rPr lang="en-US" sz="2800" b="0" dirty="0" smtClean="0"/>
              <a:t>   Development of a mechanism for the timely delivery and installation of required accommodation equipment and software in a distance location.</a:t>
            </a:r>
          </a:p>
          <a:p>
            <a:pPr eaLnBrk="1" hangingPunct="1">
              <a:buFontTx/>
              <a:buNone/>
            </a:pPr>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dirty="0" smtClean="0"/>
              <a:t>Cooperative Oversight</a:t>
            </a:r>
          </a:p>
        </p:txBody>
      </p:sp>
      <p:sp>
        <p:nvSpPr>
          <p:cNvPr id="31747" name="Content Placeholder 2"/>
          <p:cNvSpPr>
            <a:spLocks noGrp="1"/>
          </p:cNvSpPr>
          <p:nvPr>
            <p:ph idx="1"/>
          </p:nvPr>
        </p:nvSpPr>
        <p:spPr>
          <a:xfrm>
            <a:off x="381000" y="1828800"/>
            <a:ext cx="8229600" cy="4648200"/>
          </a:xfrm>
        </p:spPr>
        <p:txBody>
          <a:bodyPr/>
          <a:lstStyle/>
          <a:p>
            <a:pPr eaLnBrk="1" hangingPunct="1"/>
            <a:r>
              <a:rPr lang="en-US" sz="2800" b="0" dirty="0" smtClean="0"/>
              <a:t>   The development of a system wide committee to oversee the provision of the accommodation requirements of individuals with disabilities who are involved in the variety of distance programs provided.  </a:t>
            </a:r>
          </a:p>
          <a:p>
            <a:pPr eaLnBrk="1" hangingPunct="1"/>
            <a:endParaRPr lang="en-US" sz="2800" b="0" dirty="0" smtClean="0"/>
          </a:p>
          <a:p>
            <a:pPr eaLnBrk="1" hangingPunct="1"/>
            <a:r>
              <a:rPr lang="en-US" sz="2800" b="0" dirty="0" smtClean="0"/>
              <a:t>   Must include the representation of all Stakeholder groups to be effective.</a:t>
            </a:r>
          </a:p>
          <a:p>
            <a:pPr eaLnBrk="1" hangingPunct="1">
              <a:buFontTx/>
              <a:buNone/>
            </a:pPr>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Training and Awareness</a:t>
            </a:r>
            <a:endParaRPr lang="en-US" dirty="0"/>
          </a:p>
        </p:txBody>
      </p:sp>
      <p:sp>
        <p:nvSpPr>
          <p:cNvPr id="5" name="Content Placeholder 4"/>
          <p:cNvSpPr>
            <a:spLocks noGrp="1"/>
          </p:cNvSpPr>
          <p:nvPr>
            <p:ph idx="1"/>
          </p:nvPr>
        </p:nvSpPr>
        <p:spPr/>
        <p:txBody>
          <a:bodyPr/>
          <a:lstStyle/>
          <a:p>
            <a:r>
              <a:rPr lang="en-US" dirty="0" smtClean="0"/>
              <a:t>Development of a structured program of education and awareness for the campus community should be implemented. Specific requirements for designers and developers should be added to selective position descriptions to insure a skill base for accessible design is present within the various developer and designer groups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dirty="0" smtClean="0"/>
              <a:t>For More Information</a:t>
            </a:r>
          </a:p>
        </p:txBody>
      </p:sp>
      <p:sp>
        <p:nvSpPr>
          <p:cNvPr id="33795" name="Rectangle 3"/>
          <p:cNvSpPr>
            <a:spLocks noGrp="1" noChangeArrowheads="1"/>
          </p:cNvSpPr>
          <p:nvPr>
            <p:ph type="body" idx="1"/>
          </p:nvPr>
        </p:nvSpPr>
        <p:spPr/>
        <p:txBody>
          <a:bodyPr/>
          <a:lstStyle/>
          <a:p>
            <a:pPr eaLnBrk="1" hangingPunct="1">
              <a:lnSpc>
                <a:spcPct val="90000"/>
              </a:lnSpc>
            </a:pPr>
            <a:r>
              <a:rPr lang="en-US" sz="3600" dirty="0" smtClean="0"/>
              <a:t>Ron Stewart</a:t>
            </a:r>
          </a:p>
          <a:p>
            <a:pPr eaLnBrk="1" hangingPunct="1">
              <a:lnSpc>
                <a:spcPct val="90000"/>
              </a:lnSpc>
            </a:pPr>
            <a:endParaRPr lang="en-US" sz="2400" dirty="0" smtClean="0"/>
          </a:p>
          <a:p>
            <a:pPr eaLnBrk="1" hangingPunct="1">
              <a:lnSpc>
                <a:spcPct val="90000"/>
              </a:lnSpc>
            </a:pPr>
            <a:r>
              <a:rPr lang="en-US" sz="2400" dirty="0" smtClean="0"/>
              <a:t>E Mail:	Ron@altformatsolutions.com</a:t>
            </a:r>
          </a:p>
          <a:p>
            <a:pPr eaLnBrk="1" hangingPunct="1">
              <a:lnSpc>
                <a:spcPct val="90000"/>
              </a:lnSpc>
            </a:pPr>
            <a:r>
              <a:rPr lang="en-US" sz="2400" dirty="0" smtClean="0"/>
              <a:t>WWW:	www.altformatsolutions.com</a:t>
            </a:r>
          </a:p>
        </p:txBody>
      </p:sp>
    </p:spTree>
  </p:cSld>
  <p:clrMapOvr>
    <a:masterClrMapping/>
  </p:clrMapOvr>
  <p:transition>
    <p:zoom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685800" y="381000"/>
            <a:ext cx="7772400" cy="1470025"/>
          </a:xfrm>
        </p:spPr>
        <p:txBody>
          <a:bodyPr/>
          <a:lstStyle/>
          <a:p>
            <a:pPr eaLnBrk="1" hangingPunct="1">
              <a:lnSpc>
                <a:spcPct val="300000"/>
              </a:lnSpc>
            </a:pPr>
            <a:r>
              <a:rPr lang="en-US" sz="5400" dirty="0" smtClean="0"/>
              <a:t>Mission</a:t>
            </a:r>
            <a:endParaRPr lang="en-US" sz="4400" dirty="0" smtClean="0"/>
          </a:p>
        </p:txBody>
      </p:sp>
      <p:sp>
        <p:nvSpPr>
          <p:cNvPr id="11267" name="Rectangle 3"/>
          <p:cNvSpPr>
            <a:spLocks noGrp="1" noChangeArrowheads="1"/>
          </p:cNvSpPr>
          <p:nvPr>
            <p:ph type="subTitle" idx="1"/>
          </p:nvPr>
        </p:nvSpPr>
        <p:spPr>
          <a:xfrm>
            <a:off x="1371600" y="2743200"/>
            <a:ext cx="6400800" cy="2286000"/>
          </a:xfrm>
        </p:spPr>
        <p:txBody>
          <a:bodyPr/>
          <a:lstStyle/>
          <a:p>
            <a:pPr eaLnBrk="1" hangingPunct="1">
              <a:lnSpc>
                <a:spcPct val="110000"/>
              </a:lnSpc>
            </a:pPr>
            <a:r>
              <a:rPr lang="en-US" dirty="0" smtClean="0"/>
              <a:t>Universal Access </a:t>
            </a:r>
          </a:p>
          <a:p>
            <a:pPr eaLnBrk="1" hangingPunct="1">
              <a:lnSpc>
                <a:spcPct val="110000"/>
              </a:lnSpc>
            </a:pPr>
            <a:r>
              <a:rPr lang="en-US" dirty="0" smtClean="0"/>
              <a:t>to all Institutional </a:t>
            </a:r>
          </a:p>
          <a:p>
            <a:pPr eaLnBrk="1" hangingPunct="1">
              <a:lnSpc>
                <a:spcPct val="110000"/>
              </a:lnSpc>
            </a:pPr>
            <a:r>
              <a:rPr lang="en-US" dirty="0" smtClean="0"/>
              <a:t>Programs, Services </a:t>
            </a:r>
          </a:p>
          <a:p>
            <a:pPr eaLnBrk="1" hangingPunct="1">
              <a:lnSpc>
                <a:spcPct val="110000"/>
              </a:lnSpc>
            </a:pPr>
            <a:r>
              <a:rPr lang="en-US" dirty="0" smtClean="0"/>
              <a:t>and Facilities</a:t>
            </a:r>
          </a:p>
        </p:txBody>
      </p:sp>
    </p:spTree>
  </p:cSld>
  <p:clrMapOvr>
    <a:masterClrMapping/>
  </p:clrMapOvr>
  <p:transition>
    <p:zoom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dirty="0" smtClean="0"/>
              <a:t>Our Basic Responsibility</a:t>
            </a:r>
          </a:p>
        </p:txBody>
      </p:sp>
      <p:sp>
        <p:nvSpPr>
          <p:cNvPr id="12291" name="Rectangle 3"/>
          <p:cNvSpPr>
            <a:spLocks noGrp="1" noChangeArrowheads="1"/>
          </p:cNvSpPr>
          <p:nvPr>
            <p:ph type="body" idx="1"/>
          </p:nvPr>
        </p:nvSpPr>
        <p:spPr/>
        <p:txBody>
          <a:bodyPr/>
          <a:lstStyle/>
          <a:p>
            <a:pPr algn="ctr" eaLnBrk="1" hangingPunct="1"/>
            <a:r>
              <a:rPr lang="en-US" sz="3600" dirty="0" smtClean="0"/>
              <a:t>To provide </a:t>
            </a:r>
          </a:p>
          <a:p>
            <a:pPr algn="ctr" eaLnBrk="1" hangingPunct="1"/>
            <a:r>
              <a:rPr lang="en-US" sz="3600" dirty="0" smtClean="0"/>
              <a:t>“Equal and Equitable Access” </a:t>
            </a:r>
          </a:p>
          <a:p>
            <a:pPr algn="ctr" eaLnBrk="1" hangingPunct="1"/>
            <a:r>
              <a:rPr lang="en-US" sz="3600" dirty="0" smtClean="0"/>
              <a:t>to all of our </a:t>
            </a:r>
          </a:p>
          <a:p>
            <a:pPr algn="ctr" eaLnBrk="1" hangingPunct="1"/>
            <a:r>
              <a:rPr lang="en-US" sz="3600" dirty="0" smtClean="0"/>
              <a:t>facilities, programs and services.</a:t>
            </a:r>
            <a:endParaRPr lang="en-US" dirty="0" smtClean="0"/>
          </a:p>
        </p:txBody>
      </p:sp>
    </p:spTree>
  </p:cSld>
  <p:clrMapOvr>
    <a:masterClrMapping/>
  </p:clrMapOvr>
  <p:transition>
    <p:zoom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z="3600" dirty="0" smtClean="0"/>
              <a:t>Goals for the First Five Years</a:t>
            </a:r>
          </a:p>
        </p:txBody>
      </p:sp>
      <p:sp>
        <p:nvSpPr>
          <p:cNvPr id="13315" name="Rectangle 3"/>
          <p:cNvSpPr>
            <a:spLocks noGrp="1" noChangeArrowheads="1"/>
          </p:cNvSpPr>
          <p:nvPr>
            <p:ph type="body" idx="1"/>
          </p:nvPr>
        </p:nvSpPr>
        <p:spPr/>
        <p:txBody>
          <a:bodyPr/>
          <a:lstStyle/>
          <a:p>
            <a:pPr eaLnBrk="1" hangingPunct="1"/>
            <a:r>
              <a:rPr lang="en-US" sz="2800" dirty="0" smtClean="0"/>
              <a:t>Promote the independence of individuals with disabilities</a:t>
            </a:r>
          </a:p>
          <a:p>
            <a:pPr eaLnBrk="1" hangingPunct="1"/>
            <a:endParaRPr lang="en-US" sz="800" dirty="0" smtClean="0"/>
          </a:p>
          <a:p>
            <a:pPr eaLnBrk="1" hangingPunct="1"/>
            <a:r>
              <a:rPr lang="en-US" sz="2800" dirty="0" smtClean="0"/>
              <a:t>Provide cost effective solutions targeted to the areas of highest need</a:t>
            </a:r>
          </a:p>
          <a:p>
            <a:pPr eaLnBrk="1" hangingPunct="1"/>
            <a:endParaRPr lang="en-US" sz="800" dirty="0" smtClean="0"/>
          </a:p>
          <a:p>
            <a:pPr eaLnBrk="1" hangingPunct="1"/>
            <a:r>
              <a:rPr lang="en-US" sz="2800" dirty="0" smtClean="0"/>
              <a:t>Lower costs of providing traditional services</a:t>
            </a:r>
          </a:p>
          <a:p>
            <a:pPr eaLnBrk="1" hangingPunct="1"/>
            <a:endParaRPr lang="en-US" sz="800" dirty="0" smtClean="0"/>
          </a:p>
          <a:p>
            <a:pPr eaLnBrk="1" hangingPunct="1"/>
            <a:r>
              <a:rPr lang="en-US" sz="2800" dirty="0" smtClean="0"/>
              <a:t>Promote and develop a learning community among all participants</a:t>
            </a:r>
          </a:p>
        </p:txBody>
      </p:sp>
    </p:spTree>
  </p:cSld>
  <p:clrMapOvr>
    <a:masterClrMapping/>
  </p:clrMapOvr>
  <p:transition>
    <p:zoom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z="3600" dirty="0" smtClean="0"/>
              <a:t>Promoting Independence</a:t>
            </a:r>
          </a:p>
        </p:txBody>
      </p:sp>
      <p:sp>
        <p:nvSpPr>
          <p:cNvPr id="14339" name="Rectangle 3"/>
          <p:cNvSpPr>
            <a:spLocks noGrp="1" noChangeArrowheads="1"/>
          </p:cNvSpPr>
          <p:nvPr>
            <p:ph type="body" idx="1"/>
          </p:nvPr>
        </p:nvSpPr>
        <p:spPr>
          <a:xfrm>
            <a:off x="381000" y="1600200"/>
            <a:ext cx="8534400" cy="4953000"/>
          </a:xfrm>
        </p:spPr>
        <p:txBody>
          <a:bodyPr/>
          <a:lstStyle/>
          <a:p>
            <a:pPr eaLnBrk="1" hangingPunct="1">
              <a:lnSpc>
                <a:spcPct val="150000"/>
              </a:lnSpc>
            </a:pPr>
            <a:r>
              <a:rPr lang="en-US" sz="2800" dirty="0" smtClean="0"/>
              <a:t>Use unmodified technology whenever possible</a:t>
            </a:r>
          </a:p>
          <a:p>
            <a:pPr eaLnBrk="1" hangingPunct="1">
              <a:lnSpc>
                <a:spcPct val="150000"/>
              </a:lnSpc>
            </a:pPr>
            <a:endParaRPr lang="en-US" sz="800" dirty="0" smtClean="0"/>
          </a:p>
          <a:p>
            <a:pPr eaLnBrk="1" hangingPunct="1"/>
            <a:r>
              <a:rPr lang="en-US" sz="2800" dirty="0" smtClean="0"/>
              <a:t>Implement modifications that can be rapidly learned and used</a:t>
            </a:r>
          </a:p>
          <a:p>
            <a:pPr eaLnBrk="1" hangingPunct="1"/>
            <a:endParaRPr lang="en-US" sz="800" dirty="0" smtClean="0"/>
          </a:p>
          <a:p>
            <a:pPr eaLnBrk="1" hangingPunct="1"/>
            <a:r>
              <a:rPr lang="en-US" sz="2800" dirty="0" smtClean="0"/>
              <a:t>Implement modifications that are easily transferred to the work environment</a:t>
            </a:r>
          </a:p>
          <a:p>
            <a:pPr eaLnBrk="1" hangingPunct="1"/>
            <a:endParaRPr lang="en-US" sz="800" dirty="0" smtClean="0"/>
          </a:p>
          <a:p>
            <a:pPr eaLnBrk="1" hangingPunct="1"/>
            <a:r>
              <a:rPr lang="en-US" sz="2800" dirty="0" smtClean="0"/>
              <a:t>Implement modifications that are easily generalizable, not domain or content specific</a:t>
            </a:r>
          </a:p>
        </p:txBody>
      </p:sp>
    </p:spTree>
  </p:cSld>
  <p:clrMapOvr>
    <a:masterClrMapping/>
  </p:clrMapOvr>
  <p:transition>
    <p:zoom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z="3600" dirty="0" smtClean="0"/>
              <a:t>Cost Effectiveness</a:t>
            </a:r>
          </a:p>
        </p:txBody>
      </p:sp>
      <p:sp>
        <p:nvSpPr>
          <p:cNvPr id="15363" name="Rectangle 3"/>
          <p:cNvSpPr>
            <a:spLocks noGrp="1" noChangeArrowheads="1"/>
          </p:cNvSpPr>
          <p:nvPr>
            <p:ph type="body" idx="1"/>
          </p:nvPr>
        </p:nvSpPr>
        <p:spPr/>
        <p:txBody>
          <a:bodyPr/>
          <a:lstStyle/>
          <a:p>
            <a:pPr eaLnBrk="1" hangingPunct="1"/>
            <a:r>
              <a:rPr lang="en-US" sz="2800" dirty="0" smtClean="0"/>
              <a:t>Analyze campus wide needs and strategically locate technology</a:t>
            </a:r>
          </a:p>
          <a:p>
            <a:pPr eaLnBrk="1" hangingPunct="1"/>
            <a:r>
              <a:rPr lang="en-US" sz="2800" dirty="0" smtClean="0"/>
              <a:t>Leverage existing systems when possible</a:t>
            </a:r>
          </a:p>
          <a:p>
            <a:pPr eaLnBrk="1" hangingPunct="1"/>
            <a:r>
              <a:rPr lang="en-US" sz="2800" dirty="0" smtClean="0"/>
              <a:t>Target acquisition to meeting the highest area of need</a:t>
            </a:r>
          </a:p>
          <a:p>
            <a:pPr eaLnBrk="1" hangingPunct="1"/>
            <a:r>
              <a:rPr lang="en-US" sz="2800" dirty="0" smtClean="0"/>
              <a:t>Develop a long term strategic plan, and plan your acquisition accordingly</a:t>
            </a:r>
          </a:p>
        </p:txBody>
      </p:sp>
    </p:spTree>
  </p:cSld>
  <p:clrMapOvr>
    <a:masterClrMapping/>
  </p:clrMapOvr>
  <p:transition>
    <p:zoom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z="3600" dirty="0" smtClean="0"/>
              <a:t>Lower Costs</a:t>
            </a:r>
          </a:p>
        </p:txBody>
      </p:sp>
      <p:sp>
        <p:nvSpPr>
          <p:cNvPr id="16387" name="Rectangle 3"/>
          <p:cNvSpPr>
            <a:spLocks noGrp="1" noChangeArrowheads="1"/>
          </p:cNvSpPr>
          <p:nvPr>
            <p:ph type="body" idx="1"/>
          </p:nvPr>
        </p:nvSpPr>
        <p:spPr>
          <a:xfrm>
            <a:off x="381000" y="1524000"/>
            <a:ext cx="8382000" cy="5029200"/>
          </a:xfrm>
        </p:spPr>
        <p:txBody>
          <a:bodyPr/>
          <a:lstStyle/>
          <a:p>
            <a:pPr eaLnBrk="1" hangingPunct="1"/>
            <a:r>
              <a:rPr lang="en-US" sz="2800" dirty="0" smtClean="0"/>
              <a:t>Use “off the shelf” technology when possible</a:t>
            </a:r>
          </a:p>
          <a:p>
            <a:pPr eaLnBrk="1" hangingPunct="1"/>
            <a:endParaRPr lang="en-US" sz="800" dirty="0" smtClean="0"/>
          </a:p>
          <a:p>
            <a:pPr eaLnBrk="1" hangingPunct="1"/>
            <a:r>
              <a:rPr lang="en-US" sz="2800" dirty="0" smtClean="0"/>
              <a:t>Replace traditional “labor intensive” accommodation models</a:t>
            </a:r>
            <a:endParaRPr lang="en-US" sz="800" dirty="0" smtClean="0"/>
          </a:p>
          <a:p>
            <a:pPr eaLnBrk="1" hangingPunct="1"/>
            <a:endParaRPr lang="en-US" sz="800" dirty="0" smtClean="0"/>
          </a:p>
          <a:p>
            <a:pPr eaLnBrk="1" hangingPunct="1"/>
            <a:r>
              <a:rPr lang="en-US" sz="2800" dirty="0" smtClean="0"/>
              <a:t>Analyze the learning situation and make modification based on pedagogy</a:t>
            </a:r>
            <a:endParaRPr lang="en-US" sz="800" dirty="0" smtClean="0"/>
          </a:p>
          <a:p>
            <a:pPr eaLnBrk="1" hangingPunct="1"/>
            <a:endParaRPr lang="en-US" sz="800" dirty="0" smtClean="0"/>
          </a:p>
          <a:p>
            <a:pPr eaLnBrk="1" hangingPunct="1"/>
            <a:r>
              <a:rPr lang="en-US" sz="2800" dirty="0" smtClean="0"/>
              <a:t>Multipurpose technology resources</a:t>
            </a:r>
          </a:p>
        </p:txBody>
      </p:sp>
    </p:spTree>
  </p:cSld>
  <p:clrMapOvr>
    <a:masterClrMapping/>
  </p:clrMapOvr>
  <p:transition>
    <p:zoom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z="3600" dirty="0" smtClean="0"/>
              <a:t>Building a Learning Community</a:t>
            </a:r>
          </a:p>
        </p:txBody>
      </p:sp>
      <p:sp>
        <p:nvSpPr>
          <p:cNvPr id="17411" name="Rectangle 3"/>
          <p:cNvSpPr>
            <a:spLocks noGrp="1" noChangeArrowheads="1"/>
          </p:cNvSpPr>
          <p:nvPr>
            <p:ph type="body" idx="1"/>
          </p:nvPr>
        </p:nvSpPr>
        <p:spPr/>
        <p:txBody>
          <a:bodyPr/>
          <a:lstStyle/>
          <a:p>
            <a:pPr eaLnBrk="1" hangingPunct="1">
              <a:lnSpc>
                <a:spcPct val="140000"/>
              </a:lnSpc>
            </a:pPr>
            <a:r>
              <a:rPr lang="en-US" sz="2800" dirty="0" smtClean="0"/>
              <a:t>Reduce all barriers to full inclusion</a:t>
            </a:r>
          </a:p>
          <a:p>
            <a:pPr eaLnBrk="1" hangingPunct="1">
              <a:lnSpc>
                <a:spcPct val="140000"/>
              </a:lnSpc>
            </a:pPr>
            <a:endParaRPr lang="en-US" sz="800" dirty="0" smtClean="0"/>
          </a:p>
          <a:p>
            <a:pPr eaLnBrk="1" hangingPunct="1"/>
            <a:r>
              <a:rPr lang="en-US" sz="2800" dirty="0" smtClean="0"/>
              <a:t>Develop collaborative partnerships</a:t>
            </a:r>
          </a:p>
          <a:p>
            <a:pPr eaLnBrk="1" hangingPunct="1"/>
            <a:endParaRPr lang="en-US" sz="800" dirty="0" smtClean="0"/>
          </a:p>
          <a:p>
            <a:pPr eaLnBrk="1" hangingPunct="1"/>
            <a:r>
              <a:rPr lang="en-US" sz="2800" dirty="0" smtClean="0"/>
              <a:t>Develop solutions based on “real world” needs and goals</a:t>
            </a:r>
          </a:p>
          <a:p>
            <a:pPr eaLnBrk="1" hangingPunct="1"/>
            <a:endParaRPr lang="en-US" sz="800" dirty="0" smtClean="0"/>
          </a:p>
          <a:p>
            <a:pPr eaLnBrk="1" hangingPunct="1"/>
            <a:r>
              <a:rPr lang="en-US" sz="2800" dirty="0" smtClean="0"/>
              <a:t>Develop long term solutions based on the needs of the campus community</a:t>
            </a:r>
          </a:p>
        </p:txBody>
      </p:sp>
    </p:spTree>
  </p:cSld>
  <p:clrMapOvr>
    <a:masterClrMapping/>
  </p:clrMapOvr>
  <p:transition>
    <p:zoom dir="in"/>
  </p:transition>
  <p:timing>
    <p:tnLst>
      <p:par>
        <p:cTn id="1" dur="indefinite" restart="never" nodeType="tmRoot"/>
      </p:par>
    </p:tnLst>
  </p:timing>
</p:sld>
</file>

<file path=ppt/theme/theme1.xml><?xml version="1.0" encoding="utf-8"?>
<a:theme xmlns:a="http://schemas.openxmlformats.org/drawingml/2006/main" name="GreenBits">
  <a:themeElements>
    <a:clrScheme name="GreenBit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GreenBi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1" i="0" u="none" strike="noStrike" cap="none" normalizeH="0" baseline="0" smtClean="0">
            <a:ln>
              <a:noFill/>
            </a:ln>
            <a:solidFill>
              <a:srgbClr val="000078"/>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1" i="0" u="none" strike="noStrike" cap="none" normalizeH="0" baseline="0" smtClean="0">
            <a:ln>
              <a:noFill/>
            </a:ln>
            <a:solidFill>
              <a:srgbClr val="000078"/>
            </a:solidFill>
            <a:effectLst/>
            <a:latin typeface="Verdana" pitchFamily="34" charset="0"/>
          </a:defRPr>
        </a:defPPr>
      </a:lstStyle>
    </a:lnDef>
  </a:objectDefaults>
  <a:extraClrSchemeLst>
    <a:extraClrScheme>
      <a:clrScheme name="GreenBit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GreenBit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GreenBit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GreenBit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GreenBit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GreenBit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GreenBit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GreenBits</Template>
  <TotalTime>1003</TotalTime>
  <Words>961</Words>
  <Application>Microsoft Office PowerPoint</Application>
  <PresentationFormat>On-screen Show (4:3)</PresentationFormat>
  <Paragraphs>151</Paragraphs>
  <Slides>25</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Times New Roman</vt:lpstr>
      <vt:lpstr>Wingdings</vt:lpstr>
      <vt:lpstr>Verdana</vt:lpstr>
      <vt:lpstr>APHont</vt:lpstr>
      <vt:lpstr>GreenBits</vt:lpstr>
      <vt:lpstr>Technology Access In Post-Secondary Education</vt:lpstr>
      <vt:lpstr>Developing and Implementing  an Institutional Plan</vt:lpstr>
      <vt:lpstr>Mission</vt:lpstr>
      <vt:lpstr>Our Basic Responsibility</vt:lpstr>
      <vt:lpstr>Goals for the First Five Years</vt:lpstr>
      <vt:lpstr>Promoting Independence</vt:lpstr>
      <vt:lpstr>Cost Effectiveness</vt:lpstr>
      <vt:lpstr>Lower Costs</vt:lpstr>
      <vt:lpstr>Building a Learning Community</vt:lpstr>
      <vt:lpstr>Implications for Education Programs</vt:lpstr>
      <vt:lpstr>Equal and Equitable Access</vt:lpstr>
      <vt:lpstr>Specific Program Obligations</vt:lpstr>
      <vt:lpstr>Required Academic Accommodations</vt:lpstr>
      <vt:lpstr>Access to the Learning Space</vt:lpstr>
      <vt:lpstr>Making It Work</vt:lpstr>
      <vt:lpstr>Policy Development</vt:lpstr>
      <vt:lpstr>Purchasing </vt:lpstr>
      <vt:lpstr> Content Accessibility</vt:lpstr>
      <vt:lpstr>Facility Accessibility</vt:lpstr>
      <vt:lpstr>Central Coordination</vt:lpstr>
      <vt:lpstr>Centralized Coordination</vt:lpstr>
      <vt:lpstr>Centralized Procurement and Selection</vt:lpstr>
      <vt:lpstr>Cooperative Oversight</vt:lpstr>
      <vt:lpstr>Training and Awareness</vt:lpstr>
      <vt:lpstr>For More Information</vt:lpstr>
    </vt:vector>
  </TitlesOfParts>
  <Company>RS Computer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Technology Access In Higher</dc:title>
  <dc:creator>Ron Stewart</dc:creator>
  <cp:lastModifiedBy>Randy Schulte</cp:lastModifiedBy>
  <cp:revision>38</cp:revision>
  <cp:lastPrinted>1999-05-19T19:03:47Z</cp:lastPrinted>
  <dcterms:created xsi:type="dcterms:W3CDTF">1997-11-01T15:35:26Z</dcterms:created>
  <dcterms:modified xsi:type="dcterms:W3CDTF">2014-10-01T21:59:37Z</dcterms:modified>
</cp:coreProperties>
</file>